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4"/>
  </p:notesMasterIdLst>
  <p:sldIdLst>
    <p:sldId id="260" r:id="rId2"/>
    <p:sldId id="261" r:id="rId3"/>
  </p:sldIdLst>
  <p:sldSz cx="7775575" cy="10907713"/>
  <p:notesSz cx="7318375" cy="1045051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12"/>
    <a:srgbClr val="F8F8F8"/>
    <a:srgbClr val="F29A76"/>
    <a:srgbClr val="F6AB00"/>
    <a:srgbClr val="F19DAE"/>
    <a:srgbClr val="CD5D00"/>
    <a:srgbClr val="005BAC"/>
    <a:srgbClr val="906E30"/>
    <a:srgbClr val="A4723A"/>
    <a:srgbClr val="6647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63" autoAdjust="0"/>
    <p:restoredTop sz="9466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88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2017/3/3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66" tIns="48583" rIns="97166" bIns="4858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0"/>
            <a:ext cx="5854700" cy="4114889"/>
          </a:xfrm>
          <a:prstGeom prst="rect">
            <a:avLst/>
          </a:prstGeom>
        </p:spPr>
        <p:txBody>
          <a:bodyPr vert="horz" lIns="97166" tIns="48583" rIns="97166" bIns="4858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88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図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7931" cy="10908000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86" y="948026"/>
            <a:ext cx="6830582" cy="1405131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11" y="10166392"/>
            <a:ext cx="2590805" cy="274321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424197" y="609830"/>
            <a:ext cx="42594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6/26</a:t>
            </a:r>
            <a:r>
              <a:rPr lang="ja-JP" altLang="en-US" sz="2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［</a:t>
            </a:r>
            <a:r>
              <a:rPr lang="en-US" altLang="ja-JP" sz="2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Fri</a:t>
            </a:r>
            <a:r>
              <a:rPr lang="ja-JP" altLang="en-US" sz="2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］</a:t>
            </a:r>
            <a:r>
              <a:rPr lang="en-US" altLang="ja-JP" sz="36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〜9/11</a:t>
            </a:r>
            <a:r>
              <a:rPr lang="ja-JP" altLang="en-US" sz="2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［</a:t>
            </a:r>
            <a:r>
              <a:rPr lang="en-US" altLang="ja-JP" sz="2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Fri</a:t>
            </a:r>
            <a:r>
              <a:rPr lang="ja-JP" altLang="en-US" sz="2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］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2089570" y="3526239"/>
            <a:ext cx="360387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600" dirty="0">
                <a:solidFill>
                  <a:srgbClr val="E60012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宴会・パーティも承ります</a:t>
            </a:r>
            <a:r>
              <a:rPr lang="en-US" altLang="ja-JP" sz="2600" dirty="0">
                <a:solidFill>
                  <a:srgbClr val="E60012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!</a:t>
            </a:r>
            <a:endParaRPr lang="ja-JP" altLang="en-US" sz="2600" dirty="0">
              <a:solidFill>
                <a:srgbClr val="E60012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 rot="360000">
            <a:off x="5936401" y="4586376"/>
            <a:ext cx="1077218" cy="595149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ja-JP" altLang="en-US" sz="29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ハイボール・チューハイ・</a:t>
            </a:r>
            <a:endParaRPr lang="en-US" altLang="ja-JP" sz="29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r>
              <a:rPr lang="ja-JP" altLang="en-US" sz="29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ソフトドリンクも飲み放題！</a:t>
            </a:r>
          </a:p>
        </p:txBody>
      </p:sp>
      <p:sp>
        <p:nvSpPr>
          <p:cNvPr id="5" name="正方形/長方形 4"/>
          <p:cNvSpPr/>
          <p:nvPr/>
        </p:nvSpPr>
        <p:spPr>
          <a:xfrm rot="-360000">
            <a:off x="1182368" y="4630977"/>
            <a:ext cx="3886200" cy="25673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5100"/>
              </a:lnSpc>
            </a:pPr>
            <a:r>
              <a:rPr lang="ja-JP" altLang="en-US" sz="5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ビール</a:t>
            </a:r>
          </a:p>
          <a:p>
            <a:pPr algn="ctr">
              <a:lnSpc>
                <a:spcPts val="5100"/>
              </a:lnSpc>
            </a:pPr>
            <a:r>
              <a:rPr lang="ja-JP" altLang="en-US" sz="5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飲み放題</a:t>
            </a:r>
            <a:r>
              <a:rPr lang="en-US" altLang="ja-JP" sz="5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! </a:t>
            </a:r>
          </a:p>
          <a:p>
            <a:pPr algn="ctr">
              <a:lnSpc>
                <a:spcPts val="3800"/>
              </a:lnSpc>
            </a:pPr>
            <a:r>
              <a:rPr lang="ja-JP" altLang="en-US" sz="40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＋</a:t>
            </a:r>
            <a:endParaRPr lang="en-US" altLang="ja-JP" sz="40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algn="ctr">
              <a:lnSpc>
                <a:spcPts val="5100"/>
              </a:lnSpc>
            </a:pPr>
            <a:r>
              <a:rPr lang="ja-JP" altLang="en-US" sz="5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おつまみ５点</a:t>
            </a:r>
          </a:p>
        </p:txBody>
      </p:sp>
      <p:sp>
        <p:nvSpPr>
          <p:cNvPr id="7" name="正方形/長方形 6"/>
          <p:cNvSpPr/>
          <p:nvPr/>
        </p:nvSpPr>
        <p:spPr>
          <a:xfrm rot="-360000">
            <a:off x="1047138" y="7124460"/>
            <a:ext cx="4809330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1000" dirty="0">
                <a:ln w="19050">
                  <a:solidFill>
                    <a:schemeClr val="bg1"/>
                  </a:solidFill>
                </a:ln>
                <a:solidFill>
                  <a:srgbClr val="E60012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2,480</a:t>
            </a:r>
            <a:r>
              <a:rPr lang="ja-JP" altLang="en-US" sz="6000" dirty="0">
                <a:ln w="19050">
                  <a:solidFill>
                    <a:schemeClr val="bg1"/>
                  </a:solidFill>
                </a:ln>
                <a:solidFill>
                  <a:srgbClr val="E60012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円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973363" y="9610121"/>
            <a:ext cx="290175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0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洋風居酒屋 </a:t>
            </a:r>
            <a:r>
              <a:rPr lang="ja-JP" altLang="en-US" sz="30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アスクル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3764311" y="9802591"/>
            <a:ext cx="306205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5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●住所 ：</a:t>
            </a:r>
            <a:r>
              <a:rPr lang="zh-TW" altLang="en-US" sz="15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東京都江東区豊洲</a:t>
            </a:r>
            <a:r>
              <a:rPr lang="en-US" altLang="zh-TW" sz="15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3-2-3</a:t>
            </a:r>
            <a:endParaRPr lang="ja-JP" altLang="en-US" sz="15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1252715" y="1015665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2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営業時間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2307946" y="10156654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2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17</a:t>
            </a:r>
            <a:r>
              <a:rPr lang="ja-JP" altLang="en-US" sz="12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：</a:t>
            </a:r>
            <a:r>
              <a:rPr lang="en-US" altLang="ja-JP" sz="12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00〜23</a:t>
            </a:r>
            <a:r>
              <a:rPr lang="ja-JP" altLang="en-US" sz="12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：</a:t>
            </a:r>
            <a:r>
              <a:rPr lang="en-US" altLang="ja-JP" sz="12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00</a:t>
            </a:r>
            <a:endParaRPr lang="ja-JP" altLang="en-US" sz="12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3764311" y="10068694"/>
            <a:ext cx="2356735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●TEL </a:t>
            </a:r>
            <a:r>
              <a:rPr lang="ja-JP" altLang="en-US" sz="15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：</a:t>
            </a:r>
            <a:r>
              <a:rPr lang="en-US" altLang="ja-JP" sz="15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 03-1234-1111</a:t>
            </a:r>
            <a:endParaRPr lang="ja-JP" altLang="en-US" sz="15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 rot="-360000">
            <a:off x="1061710" y="7180997"/>
            <a:ext cx="168347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700" dirty="0">
                <a:ln w="12700">
                  <a:solidFill>
                    <a:schemeClr val="bg1"/>
                  </a:solidFill>
                </a:ln>
                <a:solidFill>
                  <a:srgbClr val="E60012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おひとり様</a:t>
            </a:r>
          </a:p>
        </p:txBody>
      </p:sp>
      <p:sp>
        <p:nvSpPr>
          <p:cNvPr id="10" name="正方形/長方形 9"/>
          <p:cNvSpPr/>
          <p:nvPr/>
        </p:nvSpPr>
        <p:spPr>
          <a:xfrm rot="21360000">
            <a:off x="795626" y="1324544"/>
            <a:ext cx="23775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毎年恒例</a:t>
            </a:r>
            <a:r>
              <a:rPr lang="en-US" altLang="ja-JP" sz="4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!</a:t>
            </a:r>
            <a:endParaRPr lang="ja-JP" altLang="en-US" sz="40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4789600" y="717366"/>
            <a:ext cx="128272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700" b="1" dirty="0">
                <a:solidFill>
                  <a:srgbClr val="E6001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カンパ～イ</a:t>
            </a:r>
          </a:p>
        </p:txBody>
      </p:sp>
      <p:cxnSp>
        <p:nvCxnSpPr>
          <p:cNvPr id="16" name="直線コネクタ 15"/>
          <p:cNvCxnSpPr/>
          <p:nvPr/>
        </p:nvCxnSpPr>
        <p:spPr>
          <a:xfrm>
            <a:off x="4645436" y="735374"/>
            <a:ext cx="186914" cy="363176"/>
          </a:xfrm>
          <a:prstGeom prst="line">
            <a:avLst/>
          </a:prstGeom>
          <a:ln w="60325" cap="rnd">
            <a:solidFill>
              <a:srgbClr val="E6001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/>
          <p:cNvCxnSpPr/>
          <p:nvPr/>
        </p:nvCxnSpPr>
        <p:spPr>
          <a:xfrm flipH="1">
            <a:off x="5981700" y="748074"/>
            <a:ext cx="175036" cy="350476"/>
          </a:xfrm>
          <a:prstGeom prst="line">
            <a:avLst/>
          </a:prstGeom>
          <a:ln w="60325" cap="rnd">
            <a:solidFill>
              <a:srgbClr val="E6001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図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747" y="1191777"/>
            <a:ext cx="1819660" cy="1109474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218070" y="1687860"/>
            <a:ext cx="726192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2000" dirty="0">
                <a:ln w="38100">
                  <a:solidFill>
                    <a:schemeClr val="bg1"/>
                  </a:solidFill>
                </a:ln>
                <a:solidFill>
                  <a:srgbClr val="E60012"/>
                </a:solidFill>
                <a:effectLst>
                  <a:glow rad="76200">
                    <a:srgbClr val="E60012"/>
                  </a:glow>
                </a:effectLst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ビール祭り</a:t>
            </a:r>
            <a:r>
              <a:rPr lang="en-US" altLang="ja-JP" sz="12000" dirty="0">
                <a:ln w="38100">
                  <a:solidFill>
                    <a:schemeClr val="bg1"/>
                  </a:solidFill>
                </a:ln>
                <a:solidFill>
                  <a:srgbClr val="E60012"/>
                </a:solidFill>
                <a:effectLst>
                  <a:glow rad="76200">
                    <a:srgbClr val="E60012"/>
                  </a:glow>
                </a:effectLst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!</a:t>
            </a:r>
            <a:endParaRPr lang="ja-JP" altLang="en-US" sz="12000" dirty="0">
              <a:ln w="38100">
                <a:solidFill>
                  <a:schemeClr val="bg1"/>
                </a:solidFill>
              </a:ln>
              <a:solidFill>
                <a:srgbClr val="E60012"/>
              </a:solidFill>
              <a:effectLst>
                <a:glow rad="76200">
                  <a:srgbClr val="E60012"/>
                </a:glow>
              </a:effectLst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9290052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0</TotalTime>
  <Words>165</Words>
  <Application>Microsoft Office PowerPoint</Application>
  <PresentationFormat>ユーザー設定</PresentationFormat>
  <Paragraphs>35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HGP創英角ｺﾞｼｯｸUB</vt:lpstr>
      <vt:lpstr>HG丸ｺﾞｼｯｸM-PRO</vt:lpstr>
      <vt:lpstr>ＭＳ Ｐゴシック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2015-06-04T11:07:37Z</dcterms:created>
  <dcterms:modified xsi:type="dcterms:W3CDTF">2017-03-03T10:18:06Z</dcterms:modified>
</cp:coreProperties>
</file>