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099300" cy="102346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BE00"/>
    <a:srgbClr val="E60012"/>
    <a:srgbClr val="000000"/>
    <a:srgbClr val="F29A76"/>
    <a:srgbClr val="F6AB00"/>
    <a:srgbClr val="F19DAE"/>
    <a:srgbClr val="CD5D00"/>
    <a:srgbClr val="005BAC"/>
    <a:srgbClr val="906E30"/>
    <a:srgbClr val="A472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165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6363" cy="513508"/>
          </a:xfrm>
          <a:prstGeom prst="rect">
            <a:avLst/>
          </a:prstGeom>
        </p:spPr>
        <p:txBody>
          <a:bodyPr vert="horz" lIns="94785" tIns="47393" rIns="94785" bIns="4739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6" y="0"/>
            <a:ext cx="3076363" cy="513508"/>
          </a:xfrm>
          <a:prstGeom prst="rect">
            <a:avLst/>
          </a:prstGeom>
        </p:spPr>
        <p:txBody>
          <a:bodyPr vert="horz" lIns="94785" tIns="47393" rIns="94785" bIns="4739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9338" y="1277938"/>
            <a:ext cx="2460625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85" tIns="47393" rIns="94785" bIns="4739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9"/>
            <a:ext cx="5679440" cy="4029878"/>
          </a:xfrm>
          <a:prstGeom prst="rect">
            <a:avLst/>
          </a:prstGeom>
        </p:spPr>
        <p:txBody>
          <a:bodyPr vert="horz" lIns="94785" tIns="47393" rIns="94785" bIns="4739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721109"/>
            <a:ext cx="3076363" cy="513507"/>
          </a:xfrm>
          <a:prstGeom prst="rect">
            <a:avLst/>
          </a:prstGeom>
        </p:spPr>
        <p:txBody>
          <a:bodyPr vert="horz" lIns="94785" tIns="47393" rIns="94785" bIns="4739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6" y="9721109"/>
            <a:ext cx="3076363" cy="513507"/>
          </a:xfrm>
          <a:prstGeom prst="rect">
            <a:avLst/>
          </a:prstGeom>
        </p:spPr>
        <p:txBody>
          <a:bodyPr vert="horz" lIns="94785" tIns="47393" rIns="94785" bIns="4739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正方形/長方形 64"/>
          <p:cNvSpPr/>
          <p:nvPr/>
        </p:nvSpPr>
        <p:spPr>
          <a:xfrm>
            <a:off x="-425" y="1490197"/>
            <a:ext cx="7776000" cy="39273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写真を入れてください</a:t>
            </a:r>
          </a:p>
        </p:txBody>
      </p:sp>
      <p:pic>
        <p:nvPicPr>
          <p:cNvPr id="62" name="図 6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82281" cy="10908000"/>
          </a:xfrm>
          <a:prstGeom prst="rect">
            <a:avLst/>
          </a:prstGeom>
        </p:spPr>
      </p:pic>
      <p:sp>
        <p:nvSpPr>
          <p:cNvPr id="66" name="正方形/長方形 65"/>
          <p:cNvSpPr/>
          <p:nvPr/>
        </p:nvSpPr>
        <p:spPr>
          <a:xfrm>
            <a:off x="4947555" y="9115929"/>
            <a:ext cx="2354400" cy="1310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pic>
        <p:nvPicPr>
          <p:cNvPr id="48" name="図 4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039" y="377256"/>
            <a:ext cx="1588011" cy="713233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14" y="7351863"/>
            <a:ext cx="4270257" cy="3197359"/>
          </a:xfrm>
          <a:prstGeom prst="rect">
            <a:avLst/>
          </a:prstGeom>
        </p:spPr>
      </p:pic>
      <p:pic>
        <p:nvPicPr>
          <p:cNvPr id="64" name="図 6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647" y="6079030"/>
            <a:ext cx="6647702" cy="1200914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1728945" y="6075382"/>
            <a:ext cx="2154757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600" dirty="0">
                <a:solidFill>
                  <a:srgbClr val="FABE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2,980</a:t>
            </a:r>
            <a:r>
              <a:rPr lang="ja-JP" altLang="en-US" sz="2800" dirty="0">
                <a:solidFill>
                  <a:srgbClr val="FABE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lang="ja-JP" altLang="en-US" sz="4600" dirty="0">
              <a:solidFill>
                <a:srgbClr val="FABE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5237455" y="5887698"/>
            <a:ext cx="232712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（食べ放題以外のメニューも承ります。）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323390" y="6209384"/>
            <a:ext cx="53091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FABE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（税別）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001296" y="6572291"/>
            <a:ext cx="87716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（中学生以上）</a:t>
            </a:r>
            <a:endParaRPr lang="ja-JP" altLang="en-US" sz="9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4123192" y="6172400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子供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961341" y="6572291"/>
            <a:ext cx="110799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（小学生未満無料）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4825771" y="6075382"/>
            <a:ext cx="2154757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600" dirty="0">
                <a:solidFill>
                  <a:srgbClr val="FABE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1,980</a:t>
            </a:r>
            <a:r>
              <a:rPr lang="ja-JP" altLang="en-US" sz="2800" dirty="0">
                <a:solidFill>
                  <a:srgbClr val="FABE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1491101" y="6785391"/>
            <a:ext cx="57172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※</a:t>
            </a:r>
            <a:r>
              <a:rPr lang="ja-JP" altLang="en-US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制限時間は</a:t>
            </a:r>
            <a:r>
              <a:rPr lang="en-US" altLang="ja-JP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90</a:t>
            </a:r>
            <a:r>
              <a:rPr lang="ja-JP" altLang="en-US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分。ドリンク代は別途となります。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605572" y="7428600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ln w="12700">
                  <a:solidFill>
                    <a:srgbClr val="E60012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予告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858797" y="7490434"/>
            <a:ext cx="3886200" cy="20723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ja-JP" sz="6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8</a:t>
            </a:r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6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29</a:t>
            </a:r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</a:p>
          <a:p>
            <a:pPr algn="ctr">
              <a:lnSpc>
                <a:spcPts val="3200"/>
              </a:lnSpc>
            </a:pPr>
            <a:r>
              <a:rPr lang="ja-JP" altLang="en-US" sz="3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（焼肉の日）は</a:t>
            </a:r>
            <a:endParaRPr lang="en-US" altLang="ja-JP" sz="32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zh-TW" altLang="en-US" sz="4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制限時間延長</a:t>
            </a:r>
            <a:endParaRPr lang="ja-JP" altLang="en-US" sz="42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787497" y="9390881"/>
            <a:ext cx="162095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90</a:t>
            </a:r>
            <a:r>
              <a:rPr lang="ja-JP" altLang="en-US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2662658" y="9390881"/>
            <a:ext cx="205697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400" dirty="0">
                <a:solidFill>
                  <a:srgbClr val="E6001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120</a:t>
            </a:r>
            <a:r>
              <a:rPr lang="ja-JP" altLang="en-US" sz="4400" dirty="0">
                <a:solidFill>
                  <a:srgbClr val="E6001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4863164" y="7378239"/>
            <a:ext cx="25218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焼肉アスクル苑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4856712" y="7808035"/>
            <a:ext cx="26356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TEL.</a:t>
            </a:r>
            <a:r>
              <a:rPr lang="ja-JP" altLang="en-US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０３</a:t>
            </a:r>
            <a:r>
              <a:rPr lang="en-US" altLang="ja-JP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  <a:r>
              <a:rPr lang="ja-JP" altLang="en-US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１２３４</a:t>
            </a:r>
            <a:r>
              <a:rPr lang="en-US" altLang="ja-JP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  <a:r>
              <a:rPr lang="ja-JP" altLang="en-US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１１１１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5504558" y="8125338"/>
            <a:ext cx="19864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17:00〜23</a:t>
            </a:r>
            <a:r>
              <a:rPr lang="ja-JP" altLang="en-US" sz="1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en-US" sz="1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　　  </a:t>
            </a:r>
            <a:r>
              <a:rPr lang="en-US" altLang="ja-JP" sz="1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22</a:t>
            </a:r>
            <a:r>
              <a:rPr lang="ja-JP" altLang="en-US" sz="1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30</a:t>
            </a:r>
            <a:r>
              <a:rPr lang="ja-JP" altLang="en-US" sz="1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）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6509903" y="8147636"/>
            <a:ext cx="43064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ラスト</a:t>
            </a:r>
          </a:p>
          <a:p>
            <a:r>
              <a:rPr lang="ja-JP" altLang="en-US" sz="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オーダー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5504558" y="8366712"/>
            <a:ext cx="9541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毎週月曜日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4868291" y="8838930"/>
            <a:ext cx="18261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http://www.askult.com/</a:t>
            </a:r>
            <a:endParaRPr lang="ja-JP" altLang="en-US" sz="12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4872721" y="8660844"/>
            <a:ext cx="259685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〒</a:t>
            </a:r>
            <a:r>
              <a:rPr lang="en-US" altLang="zh-TW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135-0061 </a:t>
            </a:r>
            <a:r>
              <a:rPr lang="zh-TW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東京都江東区豊洲</a:t>
            </a:r>
            <a:r>
              <a:rPr lang="en-US" altLang="zh-TW" sz="1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3-2-3</a:t>
            </a:r>
            <a:endParaRPr lang="ja-JP" altLang="en-US" sz="11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1039396" y="6172400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大人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6414164" y="6209384"/>
            <a:ext cx="53091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FABE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（税別）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4875049" y="8127779"/>
            <a:ext cx="7489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営業時間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4945581" y="8371330"/>
            <a:ext cx="6078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定休日</a:t>
            </a:r>
          </a:p>
        </p:txBody>
      </p:sp>
      <p:sp>
        <p:nvSpPr>
          <p:cNvPr id="6" name="正方形/長方形 5"/>
          <p:cNvSpPr/>
          <p:nvPr/>
        </p:nvSpPr>
        <p:spPr>
          <a:xfrm rot="21000000">
            <a:off x="356626" y="608834"/>
            <a:ext cx="70403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100" dirty="0">
                <a:solidFill>
                  <a:srgbClr val="FABE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夏の</a:t>
            </a:r>
          </a:p>
        </p:txBody>
      </p:sp>
      <p:sp>
        <p:nvSpPr>
          <p:cNvPr id="18" name="正方形/長方形 17"/>
          <p:cNvSpPr/>
          <p:nvPr/>
        </p:nvSpPr>
        <p:spPr>
          <a:xfrm rot="21000000">
            <a:off x="940985" y="570361"/>
            <a:ext cx="51809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食</a:t>
            </a:r>
          </a:p>
        </p:txBody>
      </p:sp>
      <p:sp>
        <p:nvSpPr>
          <p:cNvPr id="24" name="正方形/長方形 23"/>
          <p:cNvSpPr/>
          <p:nvPr/>
        </p:nvSpPr>
        <p:spPr>
          <a:xfrm rot="21000000">
            <a:off x="1294516" y="435593"/>
            <a:ext cx="50847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べ</a:t>
            </a:r>
          </a:p>
        </p:txBody>
      </p:sp>
      <p:sp>
        <p:nvSpPr>
          <p:cNvPr id="29" name="正方形/長方形 28"/>
          <p:cNvSpPr/>
          <p:nvPr/>
        </p:nvSpPr>
        <p:spPr>
          <a:xfrm rot="21000000">
            <a:off x="1701822" y="462252"/>
            <a:ext cx="51809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放</a:t>
            </a:r>
          </a:p>
        </p:txBody>
      </p:sp>
      <p:sp>
        <p:nvSpPr>
          <p:cNvPr id="32" name="正方形/長方形 31"/>
          <p:cNvSpPr/>
          <p:nvPr/>
        </p:nvSpPr>
        <p:spPr>
          <a:xfrm rot="21000000">
            <a:off x="2076381" y="329025"/>
            <a:ext cx="51809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題</a:t>
            </a:r>
          </a:p>
        </p:txBody>
      </p:sp>
      <p:sp>
        <p:nvSpPr>
          <p:cNvPr id="33" name="正方形/長方形 32"/>
          <p:cNvSpPr/>
          <p:nvPr/>
        </p:nvSpPr>
        <p:spPr>
          <a:xfrm rot="21000000">
            <a:off x="2488531" y="287506"/>
            <a:ext cx="1042273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100" dirty="0">
                <a:solidFill>
                  <a:srgbClr val="FABE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メニュー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4936310" y="8167995"/>
            <a:ext cx="626400" cy="19634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/>
        </p:nvSpPr>
        <p:spPr>
          <a:xfrm>
            <a:off x="4936310" y="8410946"/>
            <a:ext cx="626400" cy="19634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9" name="図 3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41" y="9655441"/>
            <a:ext cx="1155194" cy="521209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52005">
            <a:off x="6909772" y="1522527"/>
            <a:ext cx="435865" cy="1219202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14270">
            <a:off x="6455057" y="1377306"/>
            <a:ext cx="441961" cy="1213106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33196">
            <a:off x="5098214" y="1094899"/>
            <a:ext cx="451105" cy="1197866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24745">
            <a:off x="6019792" y="1269959"/>
            <a:ext cx="448057" cy="1173482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9515">
            <a:off x="5554810" y="1144197"/>
            <a:ext cx="414529" cy="1191770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018" y="4360165"/>
            <a:ext cx="2087884" cy="573025"/>
          </a:xfrm>
          <a:prstGeom prst="rect">
            <a:avLst/>
          </a:prstGeom>
        </p:spPr>
      </p:pic>
      <p:pic>
        <p:nvPicPr>
          <p:cNvPr id="49" name="図 4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8899">
            <a:off x="434308" y="1265045"/>
            <a:ext cx="469393" cy="1459995"/>
          </a:xfrm>
          <a:prstGeom prst="rect">
            <a:avLst/>
          </a:prstGeom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43229">
            <a:off x="1390710" y="1348827"/>
            <a:ext cx="445009" cy="1109474"/>
          </a:xfrm>
          <a:prstGeom prst="rect">
            <a:avLst/>
          </a:prstGeom>
        </p:spPr>
      </p:pic>
      <p:pic>
        <p:nvPicPr>
          <p:cNvPr id="51" name="図 5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02546">
            <a:off x="2739349" y="781858"/>
            <a:ext cx="466345" cy="1463043"/>
          </a:xfrm>
          <a:prstGeom prst="rect">
            <a:avLst/>
          </a:prstGeom>
        </p:spPr>
      </p:pic>
      <p:pic>
        <p:nvPicPr>
          <p:cNvPr id="52" name="図 5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1286">
            <a:off x="4657423" y="436249"/>
            <a:ext cx="457201" cy="1789180"/>
          </a:xfrm>
          <a:prstGeom prst="rect">
            <a:avLst/>
          </a:prstGeom>
        </p:spPr>
      </p:pic>
      <p:pic>
        <p:nvPicPr>
          <p:cNvPr id="53" name="図 5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45248">
            <a:off x="900134" y="1150035"/>
            <a:ext cx="466345" cy="1463043"/>
          </a:xfrm>
          <a:prstGeom prst="rect">
            <a:avLst/>
          </a:prstGeom>
        </p:spPr>
      </p:pic>
      <p:pic>
        <p:nvPicPr>
          <p:cNvPr id="54" name="図 53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3514">
            <a:off x="2289214" y="832231"/>
            <a:ext cx="445009" cy="1444755"/>
          </a:xfrm>
          <a:prstGeom prst="rect">
            <a:avLst/>
          </a:prstGeom>
        </p:spPr>
      </p:pic>
      <p:pic>
        <p:nvPicPr>
          <p:cNvPr id="56" name="図 5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688" y="4266150"/>
            <a:ext cx="3374143" cy="1828804"/>
          </a:xfrm>
          <a:prstGeom prst="rect">
            <a:avLst/>
          </a:prstGeom>
        </p:spPr>
      </p:pic>
      <p:pic>
        <p:nvPicPr>
          <p:cNvPr id="57" name="図 56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76712">
            <a:off x="1872363" y="1254380"/>
            <a:ext cx="426721" cy="1091186"/>
          </a:xfrm>
          <a:prstGeom prst="rect">
            <a:avLst/>
          </a:prstGeom>
        </p:spPr>
      </p:pic>
      <p:pic>
        <p:nvPicPr>
          <p:cNvPr id="58" name="図 57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096" y="4818284"/>
            <a:ext cx="3803912" cy="1143002"/>
          </a:xfrm>
          <a:prstGeom prst="rect">
            <a:avLst/>
          </a:prstGeom>
        </p:spPr>
      </p:pic>
      <p:pic>
        <p:nvPicPr>
          <p:cNvPr id="59" name="図 58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6588" y="759338"/>
            <a:ext cx="469393" cy="1450851"/>
          </a:xfrm>
          <a:prstGeom prst="rect">
            <a:avLst/>
          </a:prstGeom>
        </p:spPr>
      </p:pic>
      <p:pic>
        <p:nvPicPr>
          <p:cNvPr id="60" name="図 59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4686">
            <a:off x="3232882" y="1095332"/>
            <a:ext cx="460249" cy="1082042"/>
          </a:xfrm>
          <a:prstGeom prst="rect">
            <a:avLst/>
          </a:prstGeom>
        </p:spPr>
      </p:pic>
      <p:pic>
        <p:nvPicPr>
          <p:cNvPr id="61" name="図 60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198">
            <a:off x="4173601" y="745591"/>
            <a:ext cx="460249" cy="1435611"/>
          </a:xfrm>
          <a:prstGeom prst="rect">
            <a:avLst/>
          </a:prstGeom>
        </p:spPr>
      </p:pic>
      <p:pic>
        <p:nvPicPr>
          <p:cNvPr id="63" name="図 62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929" y="9801745"/>
            <a:ext cx="499873" cy="24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219</Words>
  <Application>Microsoft Office PowerPoint</Application>
  <PresentationFormat>ユーザー設定</PresentationFormat>
  <Paragraphs>51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HGPｺﾞｼｯｸE</vt:lpstr>
      <vt:lpstr>HGP創英角ｺﾞｼｯｸUB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2015-06-04T11:09:35Z</dcterms:created>
  <dcterms:modified xsi:type="dcterms:W3CDTF">2017-03-03T10:19:21Z</dcterms:modified>
</cp:coreProperties>
</file>