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7"/>
    <a:srgbClr val="E60012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4883" cy="10908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72" y="5463076"/>
            <a:ext cx="2572517" cy="2983998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972" y="555375"/>
            <a:ext cx="4733554" cy="4733554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236" y="5673054"/>
            <a:ext cx="768098" cy="62788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810" y="5673054"/>
            <a:ext cx="768098" cy="627889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384" y="5673054"/>
            <a:ext cx="768098" cy="627889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236" y="7661390"/>
            <a:ext cx="768098" cy="627889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810" y="7661390"/>
            <a:ext cx="768098" cy="627889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384" y="7661390"/>
            <a:ext cx="768098" cy="627889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376" y="3394455"/>
            <a:ext cx="1112522" cy="32613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72" y="9932184"/>
            <a:ext cx="2609093" cy="49987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627790" y="1735758"/>
            <a:ext cx="25907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FC</a:t>
            </a: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915824" y="4067895"/>
            <a:ext cx="1967206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〈</a:t>
            </a:r>
            <a:r>
              <a:rPr lang="ja-JP" altLang="en-US" sz="13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女の子の入部も大歓迎</a:t>
            </a:r>
            <a:r>
              <a:rPr lang="en-US" altLang="ja-JP" sz="13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〉</a:t>
            </a:r>
            <a:endParaRPr lang="ja-JP" altLang="en-US" sz="1300" dirty="0">
              <a:solidFill>
                <a:srgbClr val="E6001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694610" y="3714388"/>
            <a:ext cx="240963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  <a:r>
              <a:rPr lang="en-US" altLang="zh-CN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zh-CN" altLang="en-US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  <a:r>
              <a:rPr lang="en-US" altLang="zh-CN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〜6</a:t>
            </a:r>
            <a:r>
              <a:rPr lang="zh-CN" altLang="en-US" sz="21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  <a:endParaRPr lang="ja-JP" altLang="en-US" sz="21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522838" y="4338277"/>
            <a:ext cx="28674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体験入団はお気軽にお問い合わせください！</a:t>
            </a:r>
          </a:p>
          <a:p>
            <a:r>
              <a:rPr lang="en-US" altLang="ja-JP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父兄の方でコーチできる方も募集しています。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70627" y="5833593"/>
            <a:ext cx="3886200" cy="1041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▶毎週土曜・日曜日</a:t>
            </a: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00〜12</a:t>
            </a:r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</a:p>
          <a:p>
            <a:pPr>
              <a:lnSpc>
                <a:spcPts val="2400"/>
              </a:lnSpc>
            </a:pPr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 </a:t>
            </a:r>
            <a:r>
              <a:rPr lang="en-US" altLang="ja-JP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夏合宿もあります。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81421" y="7354555"/>
            <a:ext cx="3886200" cy="6052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アスクル小学校校庭・</a:t>
            </a:r>
          </a:p>
          <a:p>
            <a:pPr>
              <a:lnSpc>
                <a:spcPts val="2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アスクル中学校校庭が主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581072" y="5845468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挨拶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383298" y="5845468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友情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185524" y="5845468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感謝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581072" y="7841253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努力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383298" y="7841253"/>
            <a:ext cx="518091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健康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114744" y="7841253"/>
            <a:ext cx="67358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思い出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358429" y="6416466"/>
            <a:ext cx="25886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サッカーを通じて</a:t>
            </a:r>
          </a:p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子供たちが心身ともに</a:t>
            </a:r>
          </a:p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健やかに成長することが</a:t>
            </a:r>
          </a:p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活動の目的です。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99377" y="9865020"/>
            <a:ext cx="2108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FC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019083" y="9841936"/>
            <a:ext cx="357020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3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080797" y="9841936"/>
            <a:ext cx="91082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35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671675" y="1095088"/>
            <a:ext cx="247535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めざせ！ファンタジスタ！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872528" y="1466671"/>
            <a:ext cx="210826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少年サッカーチーム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325639" y="334995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入団対象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91" y="5490927"/>
            <a:ext cx="1112522" cy="326137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824154" y="545791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活動日時</a:t>
            </a: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91" y="6980717"/>
            <a:ext cx="1112522" cy="326137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824154" y="6943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活動場所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573510" y="2363544"/>
            <a:ext cx="485261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52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新入団員募集！</a:t>
            </a:r>
            <a:endParaRPr lang="ja-JP" altLang="en-US" sz="5200" dirty="0">
              <a:solidFill>
                <a:srgbClr val="E60012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2607469" y="1212850"/>
            <a:ext cx="87141" cy="190500"/>
          </a:xfrm>
          <a:prstGeom prst="line">
            <a:avLst/>
          </a:prstGeom>
          <a:ln w="25400" cap="rnd">
            <a:solidFill>
              <a:srgbClr val="0068B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H="1">
            <a:off x="5067938" y="1220316"/>
            <a:ext cx="79094" cy="183034"/>
          </a:xfrm>
          <a:prstGeom prst="line">
            <a:avLst/>
          </a:prstGeom>
          <a:ln w="25400" cap="rnd">
            <a:solidFill>
              <a:srgbClr val="0068B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211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2015-06-04T11:10:06Z</dcterms:created>
  <dcterms:modified xsi:type="dcterms:W3CDTF">2017-03-03T10:20:44Z</dcterms:modified>
</cp:coreProperties>
</file>