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1"/>
    <a:srgbClr val="FFF100"/>
    <a:srgbClr val="C81432"/>
    <a:srgbClr val="F29A76"/>
    <a:srgbClr val="F6AB00"/>
    <a:srgbClr val="F19DAE"/>
    <a:srgbClr val="CD5D00"/>
    <a:srgbClr val="005BAC"/>
    <a:srgbClr val="906E30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図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4883" cy="10908000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59" y="2418725"/>
            <a:ext cx="7287783" cy="527914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933" y="2860832"/>
            <a:ext cx="429769" cy="429769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939" y="2860832"/>
            <a:ext cx="429769" cy="429769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240" y="2860832"/>
            <a:ext cx="429769" cy="429769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775" y="2860832"/>
            <a:ext cx="429769" cy="429769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2" y="8198998"/>
            <a:ext cx="710185" cy="371857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2" y="8631926"/>
            <a:ext cx="710185" cy="371857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2" y="9064854"/>
            <a:ext cx="710185" cy="37185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2" y="9497782"/>
            <a:ext cx="710185" cy="371857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2" y="9930709"/>
            <a:ext cx="710185" cy="371857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0" y="6765108"/>
            <a:ext cx="6708662" cy="1335027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504" y="4355697"/>
            <a:ext cx="3066294" cy="72847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59543" y="386516"/>
            <a:ext cx="7059946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200" b="1" dirty="0">
                <a:ln w="1905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81432"/>
                </a:solidFill>
                <a:effectLst>
                  <a:glow rad="88900">
                    <a:srgbClr val="00447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アスクル理容室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596578" y="3277050"/>
            <a:ext cx="1144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1,800</a:t>
            </a:r>
            <a:endParaRPr lang="ja-JP" altLang="en-US" sz="20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012867" y="329060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中学生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100718" y="3277050"/>
            <a:ext cx="1144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1,400</a:t>
            </a:r>
            <a:endParaRPr lang="ja-JP" altLang="en-US" sz="20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04054" y="3701759"/>
            <a:ext cx="10992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シニア</a:t>
            </a:r>
          </a:p>
          <a:p>
            <a:pPr algn="ctr"/>
            <a:r>
              <a:rPr lang="ja-JP" altLang="en-US" sz="11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1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65</a:t>
            </a:r>
            <a:r>
              <a:rPr lang="ja-JP" altLang="en-US" sz="11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歳以上）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596578" y="3787328"/>
            <a:ext cx="1144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1,600</a:t>
            </a:r>
            <a:endParaRPr lang="ja-JP" altLang="en-US" sz="20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012867" y="377732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小学生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100718" y="3787328"/>
            <a:ext cx="1144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20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1,200</a:t>
            </a:r>
            <a:endParaRPr lang="ja-JP" altLang="en-US" sz="20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780489" y="4343739"/>
            <a:ext cx="220032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平日</a:t>
            </a:r>
            <a:r>
              <a:rPr lang="en-US" altLang="ja-JP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</a:t>
            </a: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時まで</a:t>
            </a:r>
          </a:p>
          <a:p>
            <a:pPr algn="ctr">
              <a:lnSpc>
                <a:spcPts val="22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ご入店なら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15963" y="4803471"/>
            <a:ext cx="5525872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0" dirty="0">
                <a:ln w="19050">
                  <a:solidFill>
                    <a:schemeClr val="bg1"/>
                  </a:solidFill>
                </a:ln>
                <a:solidFill>
                  <a:srgbClr val="C81432"/>
                </a:solidFill>
                <a:effectLst>
                  <a:glow rad="88900">
                    <a:srgbClr val="00447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￥</a:t>
            </a:r>
            <a:r>
              <a:rPr lang="en-US" altLang="ja-JP" sz="11000" dirty="0">
                <a:ln w="19050">
                  <a:solidFill>
                    <a:schemeClr val="bg1"/>
                  </a:solidFill>
                </a:ln>
                <a:solidFill>
                  <a:srgbClr val="C81432"/>
                </a:solidFill>
                <a:effectLst>
                  <a:glow rad="88900">
                    <a:srgbClr val="004471"/>
                  </a:glo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1,000</a:t>
            </a:r>
            <a:endParaRPr lang="ja-JP" altLang="en-US" sz="11000" dirty="0">
              <a:ln w="19050">
                <a:solidFill>
                  <a:schemeClr val="bg1"/>
                </a:solidFill>
              </a:ln>
              <a:solidFill>
                <a:srgbClr val="C81432"/>
              </a:solidFill>
              <a:effectLst>
                <a:glow rad="88900">
                  <a:srgbClr val="004471"/>
                </a:glo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684314" y="6467670"/>
            <a:ext cx="20473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顔そり・シャンプー付き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24931" y="6467670"/>
            <a:ext cx="22349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毛染め・パーマは別途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95871" y="6850612"/>
            <a:ext cx="59695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愛される「街の床屋さん」を目指します</a:t>
            </a:r>
            <a:r>
              <a:rPr lang="en-US" altLang="ja-JP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</a:p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ご高齢の方、女性の方も大歓迎！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174538" y="8158178"/>
            <a:ext cx="26932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zh-TW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</a:t>
            </a:r>
          </a:p>
          <a:p>
            <a:pPr>
              <a:lnSpc>
                <a:spcPts val="1800"/>
              </a:lnSpc>
            </a:pPr>
            <a:r>
              <a:rPr lang="zh-TW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17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174538" y="8648615"/>
            <a:ext cx="183896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17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174538" y="8993563"/>
            <a:ext cx="38862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</a:t>
            </a:r>
            <a:r>
              <a:rPr lang="ja-JP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700" dirty="0" err="1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</a:t>
            </a:r>
            <a:r>
              <a:rPr lang="ja-JP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受付</a:t>
            </a:r>
          </a:p>
          <a:p>
            <a:r>
              <a:rPr lang="ja-JP" altLang="en-US" sz="15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（毛染め・パーマは</a:t>
            </a:r>
            <a:r>
              <a:rPr lang="en-US" altLang="ja-JP" sz="15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19</a:t>
            </a:r>
            <a:r>
              <a:rPr lang="ja-JP" altLang="en-US" sz="15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5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5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174538" y="9540572"/>
            <a:ext cx="127470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毎週水曜日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174538" y="9946480"/>
            <a:ext cx="122020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５台（無料）</a:t>
            </a:r>
            <a:endParaRPr lang="ja-JP" altLang="en-US" sz="17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512333" y="329060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ja-JP" altLang="en-US" sz="18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大人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13622" y="1704688"/>
            <a:ext cx="733405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5000" dirty="0">
                <a:ln w="19050">
                  <a:solidFill>
                    <a:srgbClr val="004471"/>
                  </a:solidFill>
                </a:ln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オープニングキャンペーン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029266" y="2819915"/>
            <a:ext cx="45510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通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426955" y="2819915"/>
            <a:ext cx="47961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常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849160" y="2819915"/>
            <a:ext cx="45510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246850" y="2819915"/>
            <a:ext cx="47961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06318" y="819737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住所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45591" y="8633714"/>
            <a:ext cx="516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600" dirty="0">
              <a:solidFill>
                <a:srgbClr val="00447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03726" y="9506390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定休日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3726" y="9942730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駐車場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06318" y="907005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0044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</a:t>
            </a: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048" y="2526610"/>
            <a:ext cx="957074" cy="139293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35" y="3035627"/>
            <a:ext cx="1225298" cy="1767844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029" y="3515978"/>
            <a:ext cx="1011938" cy="188062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4" y="515226"/>
            <a:ext cx="277369" cy="338329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82" y="573177"/>
            <a:ext cx="277369" cy="338329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07" y="2706070"/>
            <a:ext cx="182880" cy="22250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37" y="3001842"/>
            <a:ext cx="301753" cy="338329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497" y="1038910"/>
            <a:ext cx="182880" cy="222504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17" y="2817322"/>
            <a:ext cx="307849" cy="338329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50" y="7123478"/>
            <a:ext cx="286513" cy="338329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7361259"/>
            <a:ext cx="341377" cy="524257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46598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08" y="3670312"/>
            <a:ext cx="2090932" cy="42672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3600"/>
            <a:ext cx="7775575" cy="465986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454" y="3670312"/>
            <a:ext cx="2090932" cy="42672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08" y="4205006"/>
            <a:ext cx="2090932" cy="42672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454" y="4205006"/>
            <a:ext cx="2090932" cy="42672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3837288" y="8170535"/>
            <a:ext cx="3456000" cy="2124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208</Words>
  <Application>Microsoft Office PowerPoint</Application>
  <PresentationFormat>ユーザー設定</PresentationFormat>
  <Paragraphs>52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HGP創英角ｺﾞｼｯｸUB</vt:lpstr>
      <vt:lpstr>HGP創英角ﾎﾟｯﾌﾟ体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2015-06-05T06:54:32Z</dcterms:created>
  <dcterms:modified xsi:type="dcterms:W3CDTF">2017-03-03T10:23:30Z</dcterms:modified>
</cp:coreProperties>
</file>