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0E9"/>
    <a:srgbClr val="F29A76"/>
    <a:srgbClr val="F6AB00"/>
    <a:srgbClr val="F19DAE"/>
    <a:srgbClr val="CD5D00"/>
    <a:srgbClr val="005BAC"/>
    <a:srgbClr val="906E30"/>
    <a:srgbClr val="A4723A"/>
    <a:srgbClr val="664724"/>
    <a:srgbClr val="6452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4883" cy="1090800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6" y="6535643"/>
            <a:ext cx="6480061" cy="3377191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670" y="478763"/>
            <a:ext cx="1895860" cy="1880620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202" y="6738787"/>
            <a:ext cx="1548387" cy="116433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6360" y="6690019"/>
            <a:ext cx="1740412" cy="121310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10" y="3476797"/>
            <a:ext cx="6422149" cy="3270511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9144" y="6729688"/>
            <a:ext cx="2136652" cy="2923038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42" y="9692297"/>
            <a:ext cx="6882398" cy="771146"/>
          </a:xfrm>
          <a:prstGeom prst="rect">
            <a:avLst/>
          </a:prstGeom>
        </p:spPr>
      </p:pic>
      <p:sp>
        <p:nvSpPr>
          <p:cNvPr id="17" name="円/楕円 16"/>
          <p:cNvSpPr/>
          <p:nvPr/>
        </p:nvSpPr>
        <p:spPr>
          <a:xfrm>
            <a:off x="5747555" y="600075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4253855" y="6000750"/>
            <a:ext cx="215900" cy="2159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2853434" y="1496107"/>
            <a:ext cx="21355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 CAFÉ </a:t>
            </a:r>
            <a:endParaRPr lang="ja-JP" altLang="en-US" sz="24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031188" y="3630932"/>
            <a:ext cx="275588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500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ASKUL </a:t>
            </a:r>
            <a:r>
              <a:rPr lang="en-US" altLang="ja-JP" sz="2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BEACH</a:t>
            </a:r>
            <a:endParaRPr lang="ja-JP" altLang="en-US" sz="25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178282" y="5828584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7</a:t>
            </a:r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11</a:t>
            </a:r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58074" y="7900184"/>
            <a:ext cx="165175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タコライス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タイ風カレー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生しらす丼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アサイーボウル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シーフードサラダ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特製かき氷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112930" y="7900184"/>
            <a:ext cx="185448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生ビール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地ビール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サングリア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ハウスワイン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ノンアルコールビール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特製スムージー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985488" y="7459971"/>
            <a:ext cx="1967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レンタルあります。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170731" y="7937251"/>
            <a:ext cx="185990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ビーチベッド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パラソル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ボディーボード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シュノーケリングセット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ビーチクルーザー</a:t>
            </a:r>
            <a:endParaRPr lang="en-US" altLang="ja-JP" sz="14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浮き輪</a:t>
            </a:r>
          </a:p>
        </p:txBody>
      </p:sp>
      <p:sp>
        <p:nvSpPr>
          <p:cNvPr id="11" name="正方形/長方形 10"/>
          <p:cNvSpPr/>
          <p:nvPr/>
        </p:nvSpPr>
        <p:spPr>
          <a:xfrm rot="-180000">
            <a:off x="977220" y="9848372"/>
            <a:ext cx="691159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清潔なロッカー・シャワー・パウダールーム完備！！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182879" y="5942599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srgbClr val="00A0E9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土</a:t>
            </a:r>
            <a:endParaRPr lang="ja-JP" altLang="en-US" dirty="0">
              <a:solidFill>
                <a:srgbClr val="00A0E9"/>
              </a:solidFill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430248" y="5828584"/>
            <a:ext cx="13821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</a:t>
            </a:r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r>
              <a:rPr lang="en-US" altLang="ja-JP" sz="2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31</a:t>
            </a:r>
            <a:r>
              <a:rPr lang="ja-JP" altLang="en-US" sz="16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日</a:t>
            </a:r>
            <a:endParaRPr lang="ja-JP" altLang="en-US" dirty="0">
              <a:solidFill>
                <a:schemeClr val="bg1"/>
              </a:solidFill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676579" y="5952124"/>
            <a:ext cx="3642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</a:t>
            </a:r>
            <a:endParaRPr lang="ja-JP" altLang="en-US" sz="2000" dirty="0"/>
          </a:p>
        </p:txBody>
      </p:sp>
      <p:sp>
        <p:nvSpPr>
          <p:cNvPr id="9" name="正方形/長方形 8"/>
          <p:cNvSpPr/>
          <p:nvPr/>
        </p:nvSpPr>
        <p:spPr>
          <a:xfrm rot="660000">
            <a:off x="5331415" y="1142163"/>
            <a:ext cx="14750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今年の夏は</a:t>
            </a:r>
            <a:endParaRPr lang="en-US" altLang="ja-JP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/>
            <a:r>
              <a:rPr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あ･つ･</a:t>
            </a:r>
            <a:r>
              <a:rPr lang="ja-JP" altLang="en-US" sz="2000" b="1" dirty="0" err="1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い</a:t>
            </a:r>
            <a:r>
              <a:rPr lang="en-US" altLang="ja-JP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!!</a:t>
            </a:r>
            <a:endParaRPr lang="ja-JP" altLang="en-US" sz="20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0573" y="7288742"/>
            <a:ext cx="1014986" cy="28651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554" y="7321286"/>
            <a:ext cx="886970" cy="277369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250" y="781893"/>
            <a:ext cx="1271019" cy="40233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616" y="3779873"/>
            <a:ext cx="228600" cy="22860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279" y="1935669"/>
            <a:ext cx="1341123" cy="365761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40" y="6957140"/>
            <a:ext cx="1725172" cy="53035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161" y="7036224"/>
            <a:ext cx="749810" cy="173736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49" y="8043502"/>
            <a:ext cx="118872" cy="106680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321" y="8335364"/>
            <a:ext cx="109728" cy="97536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17" y="8618082"/>
            <a:ext cx="97536" cy="85344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911" y="8043502"/>
            <a:ext cx="234696" cy="158496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5420" y="2073169"/>
            <a:ext cx="3746000" cy="1609347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1134" y="7060938"/>
            <a:ext cx="749810" cy="173736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17" y="9171326"/>
            <a:ext cx="97536" cy="85344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321" y="8888608"/>
            <a:ext cx="109728" cy="97536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49" y="9441854"/>
            <a:ext cx="118872" cy="106680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391" y="8043502"/>
            <a:ext cx="118872" cy="106680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963" y="8310738"/>
            <a:ext cx="109728" cy="97536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059" y="8582160"/>
            <a:ext cx="97536" cy="85344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059" y="9172872"/>
            <a:ext cx="97536" cy="85344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963" y="8878490"/>
            <a:ext cx="109728" cy="97536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391" y="9441854"/>
            <a:ext cx="118872" cy="106680"/>
          </a:xfrm>
          <a:prstGeom prst="rect">
            <a:avLst/>
          </a:prstGeom>
        </p:spPr>
      </p:pic>
      <p:pic>
        <p:nvPicPr>
          <p:cNvPr id="49" name="図 4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911" y="8311565"/>
            <a:ext cx="234696" cy="158496"/>
          </a:xfrm>
          <a:prstGeom prst="rect">
            <a:avLst/>
          </a:prstGeom>
        </p:spPr>
      </p:pic>
      <p:pic>
        <p:nvPicPr>
          <p:cNvPr id="50" name="図 4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911" y="8579628"/>
            <a:ext cx="234696" cy="158496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911" y="8847691"/>
            <a:ext cx="234696" cy="158496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911" y="9115754"/>
            <a:ext cx="234696" cy="158496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6911" y="9383816"/>
            <a:ext cx="234696" cy="15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171</Words>
  <Application>Microsoft Office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2015-06-04T11:10:34Z</dcterms:created>
  <dcterms:modified xsi:type="dcterms:W3CDTF">2017-03-03T10:25:05Z</dcterms:modified>
</cp:coreProperties>
</file>