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1B86"/>
    <a:srgbClr val="B51D23"/>
    <a:srgbClr val="FFF100"/>
    <a:srgbClr val="F39800"/>
    <a:srgbClr val="009B63"/>
    <a:srgbClr val="E6002D"/>
    <a:srgbClr val="008CCF"/>
    <a:srgbClr val="1F2C5C"/>
    <a:srgbClr val="F29A76"/>
    <a:srgbClr val="F6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68788" cy="1090800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74664"/>
            <a:ext cx="7769368" cy="74066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113" y="3303320"/>
            <a:ext cx="1795276" cy="2057404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5" y="304201"/>
            <a:ext cx="1795276" cy="2084836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530" y="1021561"/>
            <a:ext cx="1795276" cy="208483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25" y="2444967"/>
            <a:ext cx="1792228" cy="202997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5" y="9306963"/>
            <a:ext cx="984506" cy="72542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5" y="8237454"/>
            <a:ext cx="984506" cy="72542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984" y="184426"/>
            <a:ext cx="4023368" cy="9899924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92142" y="869566"/>
            <a:ext cx="23462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800" b="1" dirty="0">
                <a:ln w="6350">
                  <a:solidFill>
                    <a:srgbClr val="008CCF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Ｂ級グルメ</a:t>
            </a:r>
          </a:p>
          <a:p>
            <a:pPr algn="ctr"/>
            <a:r>
              <a:rPr lang="ja-JP" altLang="en-US" sz="2800" b="1" dirty="0">
                <a:ln w="6350">
                  <a:solidFill>
                    <a:srgbClr val="008CCF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屋台村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2050640" y="1586926"/>
            <a:ext cx="1967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800" b="1" dirty="0">
                <a:ln w="6350">
                  <a:solidFill>
                    <a:srgbClr val="E6002D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盆踊り</a:t>
            </a:r>
          </a:p>
          <a:p>
            <a:pPr algn="ctr"/>
            <a:r>
              <a:rPr lang="ja-JP" altLang="en-US" sz="2800" b="1" dirty="0">
                <a:ln w="6350">
                  <a:solidFill>
                    <a:srgbClr val="E6002D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大会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204218" y="2928047"/>
            <a:ext cx="21000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800" b="1" dirty="0">
                <a:ln w="6350">
                  <a:solidFill>
                    <a:srgbClr val="009B63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夕涼み</a:t>
            </a:r>
          </a:p>
          <a:p>
            <a:pPr algn="ctr"/>
            <a:r>
              <a:rPr lang="ja-JP" altLang="en-US" sz="2800" b="1" dirty="0">
                <a:ln w="6350">
                  <a:solidFill>
                    <a:srgbClr val="009B63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コンサート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947043" y="3830255"/>
            <a:ext cx="1967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800" b="1" dirty="0">
                <a:ln w="6350">
                  <a:solidFill>
                    <a:srgbClr val="F39800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ちびっこ</a:t>
            </a:r>
          </a:p>
          <a:p>
            <a:pPr algn="ctr"/>
            <a:r>
              <a:rPr lang="ja-JP" altLang="en-US" sz="2800" b="1" dirty="0">
                <a:ln w="6350">
                  <a:solidFill>
                    <a:srgbClr val="F39800"/>
                  </a:solidFill>
                </a:ln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花火大会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263428" y="7968674"/>
            <a:ext cx="35573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6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８</a:t>
            </a:r>
            <a:r>
              <a:rPr lang="ja-JP" altLang="en-US" sz="32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月</a:t>
            </a:r>
            <a:r>
              <a:rPr lang="ja-JP" altLang="en-US" sz="66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８</a:t>
            </a:r>
            <a:r>
              <a:rPr lang="ja-JP" altLang="en-US" sz="32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</a:t>
            </a:r>
            <a:r>
              <a:rPr lang="ja-JP" altLang="en-US" sz="24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（土曜日）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1346774" y="8849200"/>
            <a:ext cx="232948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3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ＰＭ</a:t>
            </a:r>
            <a:r>
              <a:rPr lang="en-US" altLang="ja-JP" sz="33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5:00</a:t>
            </a:r>
            <a:r>
              <a:rPr lang="ja-JP" altLang="en-US" sz="33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～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259131" y="9432224"/>
            <a:ext cx="187743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300" dirty="0">
                <a:ln w="12700">
                  <a:solidFill>
                    <a:srgbClr val="1F2C5C"/>
                  </a:solidFill>
                </a:ln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豊洲広場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995204" y="10151231"/>
            <a:ext cx="57835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>
                <a:solidFill>
                  <a:srgbClr val="1F2C5C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※</a:t>
            </a:r>
            <a:r>
              <a:rPr lang="ja-JP" altLang="en-US" sz="1400" dirty="0">
                <a:solidFill>
                  <a:srgbClr val="1F2C5C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駐車場はご用意しておりません。公共交通機関をご利用ください。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850476" y="10348210"/>
            <a:ext cx="207300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700" dirty="0">
                <a:solidFill>
                  <a:srgbClr val="1F2C5C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アスクル商店街主催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822206" y="7354911"/>
            <a:ext cx="44326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400" dirty="0">
                <a:ln w="12700">
                  <a:solidFill>
                    <a:srgbClr val="B51D23"/>
                  </a:solidFill>
                </a:ln>
                <a:solidFill>
                  <a:srgbClr val="FFF1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ご参加ください！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246522" y="6696695"/>
            <a:ext cx="35878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400" dirty="0">
                <a:ln w="12700">
                  <a:solidFill>
                    <a:srgbClr val="B51D23"/>
                  </a:solidFill>
                </a:ln>
                <a:solidFill>
                  <a:srgbClr val="FFF1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皆様、ふるって</a:t>
            </a:r>
          </a:p>
        </p:txBody>
      </p:sp>
      <p:sp>
        <p:nvSpPr>
          <p:cNvPr id="13" name="正方形/長方形 12"/>
          <p:cNvSpPr/>
          <p:nvPr/>
        </p:nvSpPr>
        <p:spPr>
          <a:xfrm rot="-300000">
            <a:off x="523754" y="830093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800" dirty="0">
                <a:solidFill>
                  <a:srgbClr val="541B86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日時</a:t>
            </a:r>
          </a:p>
        </p:txBody>
      </p:sp>
      <p:sp>
        <p:nvSpPr>
          <p:cNvPr id="14" name="正方形/長方形 13"/>
          <p:cNvSpPr/>
          <p:nvPr/>
        </p:nvSpPr>
        <p:spPr>
          <a:xfrm rot="-300000">
            <a:off x="534220" y="936022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800" dirty="0">
                <a:solidFill>
                  <a:srgbClr val="541B86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場所</a:t>
            </a: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154</Words>
  <Application>Microsoft Office PowerPoint</Application>
  <PresentationFormat>ユーザー設定</PresentationFormat>
  <Paragraphs>34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HGPｺﾞｼｯｸE</vt:lpstr>
      <vt:lpstr>HGP創英角ｺﾞｼｯｸUB</vt:lpstr>
      <vt:lpstr>HGP創英角ﾎﾟｯﾌﾟ体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2015-06-04T11:11:05Z</dcterms:created>
  <dcterms:modified xsi:type="dcterms:W3CDTF">2017-03-03T10:27:02Z</dcterms:modified>
</cp:coreProperties>
</file>