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98"/>
    <a:srgbClr val="62C6F2"/>
    <a:srgbClr val="F19EC2"/>
    <a:srgbClr val="FBC944"/>
    <a:srgbClr val="BC8EBE"/>
    <a:srgbClr val="FFF799"/>
    <a:srgbClr val="F29A76"/>
    <a:srgbClr val="F6AB00"/>
    <a:srgbClr val="F19DAE"/>
    <a:srgbClr val="CD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931" cy="109080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823" y="-17709"/>
            <a:ext cx="2840742" cy="6422149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407" y="604339"/>
            <a:ext cx="533401" cy="142951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7" y="6297760"/>
            <a:ext cx="1588011" cy="1588011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33" y="6297760"/>
            <a:ext cx="1588011" cy="158801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033" y="8027946"/>
            <a:ext cx="1588011" cy="1588011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7" y="8027947"/>
            <a:ext cx="1588011" cy="158801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81781" y="6547009"/>
            <a:ext cx="21938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n w="9525">
                  <a:solidFill>
                    <a:srgbClr val="F19EC2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特設</a:t>
            </a:r>
          </a:p>
          <a:p>
            <a:pPr algn="ctr"/>
            <a:r>
              <a:rPr lang="ja-JP" altLang="en-US" sz="2800" dirty="0">
                <a:ln w="9525">
                  <a:solidFill>
                    <a:srgbClr val="F19EC2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ビアガーデン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2154969" y="6547009"/>
            <a:ext cx="19732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n w="9525">
                  <a:solidFill>
                    <a:srgbClr val="BC8EBE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織姫・彦星</a:t>
            </a:r>
          </a:p>
          <a:p>
            <a:pPr algn="ctr"/>
            <a:r>
              <a:rPr lang="ja-JP" altLang="en-US" sz="2800" dirty="0">
                <a:ln w="9525">
                  <a:solidFill>
                    <a:srgbClr val="BC8EBE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コンテスト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92087" y="8344900"/>
            <a:ext cx="19732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n w="9525">
                  <a:solidFill>
                    <a:srgbClr val="62C6F2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アマチュア・</a:t>
            </a:r>
          </a:p>
          <a:p>
            <a:pPr algn="ctr"/>
            <a:r>
              <a:rPr lang="ja-JP" altLang="en-US" sz="2800" dirty="0">
                <a:ln w="9525">
                  <a:solidFill>
                    <a:srgbClr val="62C6F2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ジャズライブ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154969" y="8344900"/>
            <a:ext cx="19732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dirty="0">
                <a:ln w="9525">
                  <a:solidFill>
                    <a:srgbClr val="FBC944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七夕飾り</a:t>
            </a:r>
          </a:p>
          <a:p>
            <a:pPr algn="ctr"/>
            <a:r>
              <a:rPr lang="ja-JP" altLang="en-US" sz="2800" dirty="0">
                <a:ln w="9525">
                  <a:solidFill>
                    <a:srgbClr val="FBC944"/>
                  </a:solidFill>
                </a:ln>
                <a:solidFill>
                  <a:srgbClr val="FFF79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教室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293101" y="6466068"/>
            <a:ext cx="33778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4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７</a:t>
            </a:r>
            <a:r>
              <a:rPr lang="ja-JP" altLang="en-US" sz="40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ja-JP" altLang="en-US" sz="54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７</a:t>
            </a:r>
            <a:r>
              <a:rPr lang="ja-JP" altLang="en-US" sz="40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日（火）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293101" y="7228228"/>
            <a:ext cx="30700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18</a:t>
            </a:r>
            <a:r>
              <a:rPr lang="ja-JP" altLang="en-US" sz="3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00〜21</a:t>
            </a:r>
            <a:r>
              <a:rPr lang="ja-JP" altLang="en-US" sz="3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3200" dirty="0">
              <a:solidFill>
                <a:srgbClr val="00409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333561" y="7812880"/>
            <a:ext cx="30604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会場：アスクル公園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4333561" y="8346799"/>
            <a:ext cx="32254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主催：アスクル商店街七夕まつり実行委員会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333561" y="8568784"/>
            <a:ext cx="1624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TEL:03-1234-1111</a:t>
            </a:r>
            <a:endParaRPr lang="ja-JP" altLang="en-US" sz="1200" dirty="0">
              <a:solidFill>
                <a:srgbClr val="00409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 rot="60000">
            <a:off x="6609235" y="666616"/>
            <a:ext cx="700833" cy="144456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回</a:t>
            </a:r>
          </a:p>
        </p:txBody>
      </p:sp>
      <p:sp>
        <p:nvSpPr>
          <p:cNvPr id="12" name="正方形/長方形 11"/>
          <p:cNvSpPr/>
          <p:nvPr/>
        </p:nvSpPr>
        <p:spPr>
          <a:xfrm rot="120000">
            <a:off x="6521124" y="2135937"/>
            <a:ext cx="738664" cy="354201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アスクル商店街</a:t>
            </a:r>
          </a:p>
        </p:txBody>
      </p:sp>
      <p:cxnSp>
        <p:nvCxnSpPr>
          <p:cNvPr id="14" name="直線コネクタ 13"/>
          <p:cNvCxnSpPr/>
          <p:nvPr/>
        </p:nvCxnSpPr>
        <p:spPr>
          <a:xfrm>
            <a:off x="4413008" y="7837387"/>
            <a:ext cx="2836800" cy="0"/>
          </a:xfrm>
          <a:prstGeom prst="line">
            <a:avLst/>
          </a:prstGeom>
          <a:ln>
            <a:solidFill>
              <a:srgbClr val="0040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431" y="629053"/>
            <a:ext cx="1706883" cy="5574803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385" y="8745884"/>
            <a:ext cx="3840488" cy="165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149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2015-06-04T11:11:37Z</dcterms:created>
  <dcterms:modified xsi:type="dcterms:W3CDTF">2017-03-03T10:29:13Z</dcterms:modified>
</cp:coreProperties>
</file>