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551A2"/>
    <a:srgbClr val="FDD000"/>
    <a:srgbClr val="F29A76"/>
    <a:srgbClr val="F6AB00"/>
    <a:srgbClr val="F19DAE"/>
    <a:srgbClr val="CD5D00"/>
    <a:srgbClr val="005BAC"/>
    <a:srgbClr val="906E30"/>
    <a:srgbClr val="A4723A"/>
    <a:srgbClr val="6647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63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7057" cy="10908000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466" y="3632565"/>
            <a:ext cx="2734062" cy="3462535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4312" y="560702"/>
            <a:ext cx="4837186" cy="6964694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959" y="9866406"/>
            <a:ext cx="4041656" cy="411481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1195007" y="8906950"/>
            <a:ext cx="554510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4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０３－１２３４－１１１１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978206" y="9531952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年中無休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3811438" y="9531952"/>
            <a:ext cx="30123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東京都江東区豊洲３－２－３</a:t>
            </a:r>
            <a:endParaRPr lang="ja-JP" altLang="en-US" sz="18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1993947" y="9531952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11</a:t>
            </a:r>
            <a:r>
              <a:rPr lang="ja-JP" altLang="en-US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～</a:t>
            </a:r>
            <a:r>
              <a:rPr lang="en-US" altLang="ja-JP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22</a:t>
            </a:r>
            <a:r>
              <a:rPr lang="ja-JP" altLang="en-US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endParaRPr lang="ja-JP" altLang="en-US" sz="18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2224565" y="9822334"/>
            <a:ext cx="32816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出前は</a:t>
            </a:r>
            <a:r>
              <a:rPr lang="en-US" altLang="ja-JP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21:00</a:t>
            </a:r>
            <a:r>
              <a:rPr lang="ja-JP" altLang="en-US" sz="2200" dirty="0" err="1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まで</a:t>
            </a:r>
            <a:r>
              <a:rPr lang="ja-JP" altLang="en-US" sz="2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承ります</a:t>
            </a:r>
          </a:p>
        </p:txBody>
      </p:sp>
      <p:pic>
        <p:nvPicPr>
          <p:cNvPr id="22" name="図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158" y="370962"/>
            <a:ext cx="3121158" cy="3203455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4932" y="7105101"/>
            <a:ext cx="2849886" cy="890018"/>
          </a:xfrm>
          <a:prstGeom prst="rect">
            <a:avLst/>
          </a:prstGeom>
        </p:spPr>
      </p:pic>
      <p:sp>
        <p:nvSpPr>
          <p:cNvPr id="14" name="正方形/長方形 13"/>
          <p:cNvSpPr/>
          <p:nvPr/>
        </p:nvSpPr>
        <p:spPr>
          <a:xfrm>
            <a:off x="312180" y="7680097"/>
            <a:ext cx="7164141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8400" dirty="0">
                <a:ln w="28575">
                  <a:solidFill>
                    <a:srgbClr val="3551A2"/>
                  </a:solidFill>
                </a:ln>
                <a:solidFill>
                  <a:srgbClr val="FDD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麺やあすくる軒</a:t>
            </a:r>
          </a:p>
        </p:txBody>
      </p:sp>
      <p:pic>
        <p:nvPicPr>
          <p:cNvPr id="27" name="図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087" y="6184872"/>
            <a:ext cx="2008636" cy="1566675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2429350" y="3794172"/>
            <a:ext cx="507831" cy="194380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21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特製冷やし中華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2019850" y="3794172"/>
            <a:ext cx="400110" cy="797654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タンメン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606206" y="3794172"/>
            <a:ext cx="400110" cy="621324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つけ麺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92561" y="3794172"/>
            <a:ext cx="400110" cy="1502976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とんこつラーメン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778916" y="3794172"/>
            <a:ext cx="400110" cy="1150315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冷やし担々麺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365271" y="3794172"/>
            <a:ext cx="400110" cy="1150315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スタミナ餃子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2429350" y="5817895"/>
            <a:ext cx="507831" cy="1150315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21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８００円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778916" y="5358108"/>
            <a:ext cx="400110" cy="797654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９００円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606206" y="5358108"/>
            <a:ext cx="400110" cy="797654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８００円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1192561" y="5358108"/>
            <a:ext cx="400110" cy="797654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７００円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2019850" y="5358108"/>
            <a:ext cx="400110" cy="797654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９００円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365271" y="5358108"/>
            <a:ext cx="400110" cy="797654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６００円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151</Words>
  <Application>Microsoft Office PowerPoint</Application>
  <PresentationFormat>ユーザー設定</PresentationFormat>
  <Paragraphs>35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HGP創英角ｺﾞｼｯｸUB</vt:lpstr>
      <vt:lpstr>HGP創英角ﾎﾟｯﾌﾟ体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2015-06-04T11:12:08Z</dcterms:created>
  <dcterms:modified xsi:type="dcterms:W3CDTF">2017-03-03T10:32:42Z</dcterms:modified>
</cp:coreProperties>
</file>