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0068B7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>
          <a:xfrm>
            <a:off x="0" y="-1"/>
            <a:ext cx="7776000" cy="349245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4826"/>
            <a:ext cx="7772400" cy="800099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75" y="4643960"/>
            <a:ext cx="7144527" cy="4017272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2832051" y="5885904"/>
            <a:ext cx="1994786" cy="20205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136307" y="5885904"/>
            <a:ext cx="1994786" cy="20205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59" y="5331724"/>
            <a:ext cx="2185420" cy="3182118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15" y="5331724"/>
            <a:ext cx="2185420" cy="3182118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538843" y="5885904"/>
            <a:ext cx="1994786" cy="20205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48" y="5331724"/>
            <a:ext cx="2185420" cy="318211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" y="8775269"/>
            <a:ext cx="7775464" cy="213055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36" y="4501924"/>
            <a:ext cx="5812548" cy="44196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310" y="9121635"/>
            <a:ext cx="4142240" cy="145999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80416" y="4956077"/>
            <a:ext cx="71810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ln w="3175">
                  <a:solidFill>
                    <a:schemeClr val="bg1"/>
                  </a:solidFill>
                </a:ln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紫外線や冷房などでダメージを受けたお肌に、ビタミンをたっぷり補給して潤い美肌！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06516" y="5462050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痩身メニュー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864186" y="5462050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フェイシャルメニュー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563885" y="5462050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脱毛メニュー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86053" y="7752602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効果実感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043722" y="775260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紫外線対策も完璧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653653" y="7752602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8B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保証期間付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610762" y="7910416"/>
            <a:ext cx="18533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0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r>
              <a:rPr lang="en-US" altLang="ja-JP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ja-JP" altLang="en-US" sz="2200" dirty="0">
              <a:solidFill>
                <a:srgbClr val="0068B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70272" y="9128172"/>
            <a:ext cx="29081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rgbClr val="0068B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エステサロン ＡＳＫＵＬ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70272" y="9634888"/>
            <a:ext cx="278794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700" dirty="0">
                <a:solidFill>
                  <a:srgbClr val="0068B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東京都江東区豊洲３－２－３</a:t>
            </a:r>
            <a:endParaRPr lang="ja-JP" altLang="en-US" sz="1700" dirty="0">
              <a:solidFill>
                <a:srgbClr val="0068B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70272" y="9875543"/>
            <a:ext cx="2348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rgbClr val="0068B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０３－１２３４－１１１１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70272" y="10148294"/>
            <a:ext cx="276069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900" dirty="0">
                <a:solidFill>
                  <a:srgbClr val="0068B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lang="ja-JP" altLang="en-US" sz="1900" dirty="0">
              <a:solidFill>
                <a:srgbClr val="0068B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361518" y="9420746"/>
            <a:ext cx="41620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フェイスマッサージ</a:t>
            </a:r>
          </a:p>
          <a:p>
            <a:pPr algn="ctr"/>
            <a:r>
              <a:rPr lang="ja-JP" altLang="en-US" sz="2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無料体験クーポン券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回綴り）</a:t>
            </a:r>
            <a:endParaRPr lang="ja-JP" altLang="en-US" sz="25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814798" y="10163031"/>
            <a:ext cx="3390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他券サービス併用不可</a:t>
            </a:r>
            <a:r>
              <a:rPr lang="en-US" altLang="ja-JP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お電話でご予約の上来店ください</a:t>
            </a:r>
            <a:endParaRPr lang="en-US" altLang="ja-JP" sz="10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2015</a:t>
            </a:r>
            <a:r>
              <a:rPr lang="ja-JP" altLang="en-US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年</a:t>
            </a:r>
            <a:r>
              <a:rPr lang="en-US" altLang="ja-JP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</a:t>
            </a:r>
            <a:r>
              <a:rPr lang="ja-JP" altLang="en-US" sz="1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月末日まで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037136" y="4475853"/>
            <a:ext cx="59366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夏限定キャンペーンをご体験いただけます。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927504" y="7910416"/>
            <a:ext cx="18533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0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r>
              <a:rPr lang="en-US" altLang="ja-JP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ja-JP" altLang="en-US" sz="2200" dirty="0">
              <a:solidFill>
                <a:srgbClr val="0068B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268131" y="7910416"/>
            <a:ext cx="18533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0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r>
              <a:rPr lang="en-US" altLang="ja-JP" sz="22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ja-JP" altLang="en-US" sz="2200" dirty="0">
              <a:solidFill>
                <a:srgbClr val="0068B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037632" y="3123119"/>
            <a:ext cx="5948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夏限定フェイシャル＆背中ケアを特別プライスで！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76152" y="9044425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COUPON</a:t>
            </a:r>
            <a:endParaRPr lang="ja-JP" altLang="en-US" sz="24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3" y="3197688"/>
            <a:ext cx="7156719" cy="115214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69" y="5266336"/>
            <a:ext cx="582169" cy="65227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606" y="8072736"/>
            <a:ext cx="637033" cy="1021082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9" y="9536395"/>
            <a:ext cx="2673101" cy="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228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HGPｺﾞｼｯｸM</vt:lpstr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2015-06-04T11:12:40Z</dcterms:created>
  <dcterms:modified xsi:type="dcterms:W3CDTF">2017-03-03T10:34:51Z</dcterms:modified>
</cp:coreProperties>
</file>