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B7"/>
    <a:srgbClr val="1D2088"/>
    <a:srgbClr val="37BEF0"/>
    <a:srgbClr val="C4D700"/>
    <a:srgbClr val="EC7AAC"/>
    <a:srgbClr val="FFF226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0" y="6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図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8000" cy="7771836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" y="172134"/>
            <a:ext cx="2916942" cy="2584709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975" y="1632430"/>
            <a:ext cx="1453899" cy="637033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78" y="1387752"/>
            <a:ext cx="2447549" cy="737618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585" y="1639774"/>
            <a:ext cx="2161036" cy="637033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320" y="4679745"/>
            <a:ext cx="3672847" cy="1752604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97" y="2701403"/>
            <a:ext cx="4642113" cy="2822454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33" y="4939088"/>
            <a:ext cx="530353" cy="219456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942837" y="4906916"/>
            <a:ext cx="4667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場所</a:t>
            </a: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33" y="3104673"/>
            <a:ext cx="530353" cy="219456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33" y="4542209"/>
            <a:ext cx="530353" cy="219456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763" y="4990680"/>
            <a:ext cx="530353" cy="219456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763" y="5434596"/>
            <a:ext cx="530353" cy="219456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763" y="5875436"/>
            <a:ext cx="530353" cy="219456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24" y="6857956"/>
            <a:ext cx="1377699" cy="64922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3724511" y="1674274"/>
            <a:ext cx="120738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水がこわい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234067" y="1425666"/>
            <a:ext cx="205697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プールの授業が苦手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507470" y="1681618"/>
            <a:ext cx="185820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運動に自信がない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467639" y="2989812"/>
            <a:ext cx="3439941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7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21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日（火）～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7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23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日（木）</a:t>
            </a:r>
            <a:endParaRPr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800"/>
              </a:lnSpc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②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7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28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日（火）～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7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日（木）</a:t>
            </a:r>
            <a:endParaRPr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800"/>
              </a:lnSpc>
            </a:pP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③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日（火）～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日（木）</a:t>
            </a:r>
            <a:endParaRPr lang="ja-JP" altLang="en-US" sz="2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2000"/>
              </a:lnSpc>
            </a:pPr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①～③のいずれか三日間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942837" y="4511233"/>
            <a:ext cx="4667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時間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67639" y="4449473"/>
            <a:ext cx="2539478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午後３時から午後５時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467639" y="4837219"/>
            <a:ext cx="3134191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アスクルスイミングスクール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7262848" y="4961710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対象者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7262848" y="5407298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授業料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7338143" y="5843362"/>
            <a:ext cx="4667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定員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849007" y="4915786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小学１年生から６年生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849007" y="5356612"/>
            <a:ext cx="1973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￥</a:t>
            </a:r>
            <a:r>
              <a:rPr lang="en-US" altLang="zh-TW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6,000</a:t>
            </a:r>
            <a:r>
              <a:rPr lang="zh-TW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（三日間）</a:t>
            </a:r>
            <a:endParaRPr lang="ja-JP" altLang="en-US" sz="1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7849007" y="5797439"/>
            <a:ext cx="2242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</a:t>
            </a:r>
            <a:r>
              <a:rPr lang="ja-JP" altLang="en-US" sz="1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名（各コース）	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826287" y="6681096"/>
            <a:ext cx="444865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アスクルスイミングスクール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826287" y="7144594"/>
            <a:ext cx="3081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FFF22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TEL.03-1234-1111</a:t>
            </a:r>
            <a:endParaRPr lang="ja-JP" altLang="en-US" sz="2400" dirty="0">
              <a:solidFill>
                <a:srgbClr val="FFF22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6750756" y="6812133"/>
            <a:ext cx="6335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住所：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750756" y="7130915"/>
            <a:ext cx="5918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URL</a:t>
            </a:r>
            <a:r>
              <a:rPr lang="ja-JP" altLang="en-US" sz="1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：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7315110" y="6821496"/>
            <a:ext cx="33810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〒</a:t>
            </a:r>
            <a:r>
              <a:rPr lang="en-US" altLang="zh-TW" sz="1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135-0061 </a:t>
            </a:r>
            <a:r>
              <a:rPr lang="zh-TW" altLang="en-US" sz="1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東京都江東区豊洲</a:t>
            </a:r>
            <a:r>
              <a:rPr lang="en-US" altLang="zh-TW" sz="1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3-2-3</a:t>
            </a:r>
            <a:endParaRPr lang="ja-JP" altLang="en-US" sz="14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7315110" y="7130915"/>
            <a:ext cx="2242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http://www.askult.com/</a:t>
            </a:r>
            <a:endParaRPr lang="ja-JP" altLang="en-US" sz="14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72305" y="3074071"/>
            <a:ext cx="60785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実施日</a:t>
            </a:r>
          </a:p>
        </p:txBody>
      </p:sp>
      <p:sp>
        <p:nvSpPr>
          <p:cNvPr id="19" name="正方形/長方形 18"/>
          <p:cNvSpPr/>
          <p:nvPr/>
        </p:nvSpPr>
        <p:spPr>
          <a:xfrm rot="21420000">
            <a:off x="571519" y="976344"/>
            <a:ext cx="1894143" cy="97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300"/>
              </a:lnSpc>
            </a:pPr>
            <a:r>
              <a:rPr lang="ja-JP" altLang="en-US" sz="21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夏休みが</a:t>
            </a:r>
          </a:p>
          <a:p>
            <a:pPr algn="ctr">
              <a:lnSpc>
                <a:spcPts val="2300"/>
              </a:lnSpc>
            </a:pPr>
            <a:r>
              <a:rPr lang="ja-JP" altLang="en-US" sz="21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もっと</a:t>
            </a:r>
          </a:p>
          <a:p>
            <a:pPr algn="ctr">
              <a:lnSpc>
                <a:spcPts val="2300"/>
              </a:lnSpc>
            </a:pPr>
            <a:r>
              <a:rPr lang="ja-JP" altLang="en-US" sz="21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楽しくなる</a:t>
            </a:r>
            <a:r>
              <a:rPr lang="en-US" altLang="ja-JP" sz="21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‼</a:t>
            </a:r>
            <a:endParaRPr lang="ja-JP" altLang="en-US" sz="21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566290" y="198529"/>
            <a:ext cx="7917552" cy="1123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700" dirty="0">
                <a:ln w="19050">
                  <a:solidFill>
                    <a:srgbClr val="1D2088"/>
                  </a:solidFill>
                </a:ln>
                <a:solidFill>
                  <a:srgbClr val="EC7AAC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短期</a:t>
            </a:r>
            <a:r>
              <a:rPr lang="zh-CN" altLang="en-US" sz="6700" dirty="0">
                <a:ln w="19050">
                  <a:solidFill>
                    <a:srgbClr val="1D2088"/>
                  </a:solidFill>
                </a:ln>
                <a:solidFill>
                  <a:srgbClr val="C4D7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小学生</a:t>
            </a:r>
            <a:r>
              <a:rPr lang="zh-CN" altLang="en-US" sz="6700" dirty="0">
                <a:ln w="19050">
                  <a:solidFill>
                    <a:srgbClr val="1D2088"/>
                  </a:solidFill>
                </a:ln>
                <a:solidFill>
                  <a:srgbClr val="37BEF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水泳教室</a:t>
            </a:r>
            <a:endParaRPr lang="ja-JP" altLang="en-US" sz="6700" dirty="0">
              <a:ln w="19050">
                <a:solidFill>
                  <a:srgbClr val="1D2088"/>
                </a:solidFill>
              </a:ln>
              <a:solidFill>
                <a:srgbClr val="37BEF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699742" y="2233623"/>
            <a:ext cx="5633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>
                <a:ln w="12700">
                  <a:solidFill>
                    <a:schemeClr val="bg1"/>
                  </a:solidFill>
                </a:ln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そんなお子様向けの初心者教室です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38426" y="6870576"/>
            <a:ext cx="13878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お問い合わせ</a:t>
            </a:r>
          </a:p>
          <a:p>
            <a:r>
              <a:rPr lang="ja-JP" altLang="en-US" sz="1600" dirty="0">
                <a:solidFill>
                  <a:srgbClr val="0068B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お申込み</a:t>
            </a: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8245" y="5887243"/>
            <a:ext cx="929642" cy="697993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158" y="4024406"/>
            <a:ext cx="771146" cy="768098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96" y="5410473"/>
            <a:ext cx="2081788" cy="1194818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376" y="2243474"/>
            <a:ext cx="2081788" cy="2365253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728" y="4211030"/>
            <a:ext cx="2081788" cy="2267717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962" y="2887406"/>
            <a:ext cx="2081788" cy="786386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355" y="5367677"/>
            <a:ext cx="1115570" cy="768098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290" y="3136495"/>
            <a:ext cx="1115570" cy="76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245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HGP創英角ﾎﾟｯﾌﾟ体</vt:lpstr>
      <vt:lpstr>HG丸ｺﾞｼｯｸM-PRO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2015-06-04T11:18:00Z</dcterms:created>
  <dcterms:modified xsi:type="dcterms:W3CDTF">2017-03-03T10:38:44Z</dcterms:modified>
</cp:coreProperties>
</file>