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2A88"/>
    <a:srgbClr val="171C61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4064516" y="0"/>
            <a:ext cx="3711059" cy="1090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写真を入れてください</a:t>
            </a:r>
            <a:endParaRPr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en-US" altLang="ja-JP" sz="4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5" name="図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19938" cy="10908000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1246725" y="7213431"/>
            <a:ext cx="3271633" cy="198484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416" y="7176855"/>
            <a:ext cx="3322327" cy="2060452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013779" y="2915855"/>
            <a:ext cx="3886200" cy="11541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TW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2015</a:t>
            </a:r>
            <a:r>
              <a:rPr lang="en-US" altLang="zh-TW" sz="48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7/20</a:t>
            </a:r>
            <a:endParaRPr lang="en-US" altLang="zh-TW" sz="21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400"/>
              </a:lnSpc>
            </a:pPr>
            <a:r>
              <a:rPr lang="en-US" altLang="zh-TW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16</a:t>
            </a:r>
            <a:r>
              <a:rPr lang="zh-TW" altLang="en-US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zh-TW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00〜</a:t>
            </a:r>
            <a:r>
              <a:rPr lang="zh-TW" altLang="en-US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</a:t>
            </a:r>
            <a:r>
              <a:rPr lang="en-US" altLang="zh-TW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21</a:t>
            </a:r>
            <a:r>
              <a:rPr lang="zh-TW" altLang="en-US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：</a:t>
            </a:r>
            <a:r>
              <a:rPr lang="en-US" altLang="zh-TW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00</a:t>
            </a:r>
            <a:r>
              <a:rPr lang="zh-TW" altLang="en-US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終了予定）</a:t>
            </a:r>
            <a:endParaRPr lang="ja-JP" altLang="en-US" sz="21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4066607" y="3231921"/>
            <a:ext cx="53251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5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SAT</a:t>
            </a:r>
            <a:endParaRPr lang="ja-JP" altLang="en-US" sz="15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10547" y="4129282"/>
            <a:ext cx="38862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豊洲大ホール</a:t>
            </a:r>
          </a:p>
          <a:p>
            <a:r>
              <a:rPr lang="ja-JP" altLang="en-US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（東京都江東区豊洲</a:t>
            </a:r>
            <a:r>
              <a:rPr lang="en-US" altLang="ja-JP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3-2-3</a:t>
            </a:r>
            <a:r>
              <a:rPr lang="ja-JP" altLang="en-US" sz="21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011688" y="5037616"/>
            <a:ext cx="30348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2,000</a:t>
            </a:r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  <a:r>
              <a:rPr lang="en-US" altLang="ja-JP" sz="20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〈</a:t>
            </a:r>
            <a:r>
              <a:rPr lang="ja-JP" altLang="en-US" sz="20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前売券</a:t>
            </a:r>
            <a:r>
              <a:rPr lang="en-US" altLang="ja-JP" sz="20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1,500</a:t>
            </a:r>
            <a:r>
              <a:rPr lang="ja-JP" altLang="en-US" sz="20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</a:t>
            </a:r>
            <a:r>
              <a:rPr lang="en-US" altLang="ja-JP" sz="20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〉</a:t>
            </a:r>
            <a:endParaRPr lang="ja-JP" altLang="en-US" sz="24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21416" y="5819874"/>
            <a:ext cx="38862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ブラームス 交響曲第</a:t>
            </a:r>
            <a:r>
              <a:rPr lang="en-US" altLang="ja-JP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4</a:t>
            </a:r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番</a:t>
            </a:r>
            <a:endParaRPr lang="en-US" altLang="ja-JP" sz="19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800"/>
              </a:lnSpc>
            </a:pPr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ベートーベン 交響曲第</a:t>
            </a:r>
            <a:r>
              <a:rPr lang="en-US" altLang="ja-JP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5</a:t>
            </a:r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番</a:t>
            </a:r>
            <a:endParaRPr lang="en-US" altLang="ja-JP" sz="19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2800"/>
              </a:lnSpc>
            </a:pPr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モーツアルト 交響曲第</a:t>
            </a:r>
            <a:r>
              <a:rPr lang="en-US" altLang="ja-JP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1</a:t>
            </a:r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番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07919" y="9359935"/>
            <a:ext cx="1526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お問い合わせ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783049" y="5855754"/>
            <a:ext cx="1337226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プログラム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915942" y="5098576"/>
            <a:ext cx="963725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チケット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915942" y="4165345"/>
            <a:ext cx="67197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場所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915942" y="3305999"/>
            <a:ext cx="671979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日時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91215" y="9647162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7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アスクルフィルハーモニー交響楽団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91215" y="9911695"/>
            <a:ext cx="200086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TEL 03-1234-1111</a:t>
            </a:r>
            <a:endParaRPr lang="ja-JP" altLang="en-US" sz="17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91215" y="10176227"/>
            <a:ext cx="2967479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solidFill>
                  <a:srgbClr val="171C6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URL http://www.askult.com/</a:t>
            </a:r>
            <a:endParaRPr lang="ja-JP" altLang="en-US" sz="1700" dirty="0">
              <a:solidFill>
                <a:srgbClr val="171C61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08677" y="908333"/>
            <a:ext cx="4980805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en-US" altLang="ja-JP" sz="9600" dirty="0">
                <a:ln>
                  <a:solidFill>
                    <a:schemeClr val="bg1"/>
                  </a:solidFill>
                </a:ln>
                <a:solidFill>
                  <a:srgbClr val="172A88"/>
                </a:solidFill>
                <a:effectLst>
                  <a:glow rad="25400">
                    <a:schemeClr val="bg1"/>
                  </a:glow>
                </a:effectLst>
                <a:latin typeface="HGP明朝E" panose="02020900000000000000" pitchFamily="18" charset="-128"/>
                <a:ea typeface="HGP明朝E" panose="02020900000000000000" pitchFamily="18" charset="-128"/>
              </a:rPr>
              <a:t>Summer</a:t>
            </a:r>
          </a:p>
          <a:p>
            <a:pPr algn="ctr">
              <a:lnSpc>
                <a:spcPts val="8000"/>
              </a:lnSpc>
            </a:pPr>
            <a:r>
              <a:rPr lang="en-US" altLang="ja-JP" sz="9600" dirty="0">
                <a:ln>
                  <a:solidFill>
                    <a:schemeClr val="bg1"/>
                  </a:solidFill>
                </a:ln>
                <a:solidFill>
                  <a:srgbClr val="172A88"/>
                </a:solidFill>
                <a:effectLst>
                  <a:glow rad="25400">
                    <a:schemeClr val="bg1"/>
                  </a:glow>
                </a:effectLst>
                <a:latin typeface="HGP明朝E" panose="02020900000000000000" pitchFamily="18" charset="-128"/>
                <a:ea typeface="HGP明朝E" panose="02020900000000000000" pitchFamily="18" charset="-128"/>
              </a:rPr>
              <a:t>Concert</a:t>
            </a:r>
            <a:endParaRPr lang="ja-JP" altLang="en-US" sz="9600" dirty="0">
              <a:ln>
                <a:solidFill>
                  <a:schemeClr val="bg1"/>
                </a:solidFill>
              </a:ln>
              <a:solidFill>
                <a:srgbClr val="172A88"/>
              </a:solidFill>
              <a:effectLst>
                <a:glow rad="25400">
                  <a:schemeClr val="bg1"/>
                </a:glow>
              </a:effectLst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819624" y="3444168"/>
            <a:ext cx="140040" cy="140040"/>
          </a:xfrm>
          <a:prstGeom prst="rect">
            <a:avLst/>
          </a:prstGeom>
          <a:solidFill>
            <a:srgbClr val="171C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103183" y="3170961"/>
            <a:ext cx="439560" cy="439560"/>
          </a:xfrm>
          <a:prstGeom prst="ellipse">
            <a:avLst/>
          </a:prstGeom>
          <a:noFill/>
          <a:ln>
            <a:solidFill>
              <a:srgbClr val="171C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819624" y="4301728"/>
            <a:ext cx="140040" cy="140040"/>
          </a:xfrm>
          <a:prstGeom prst="rect">
            <a:avLst/>
          </a:prstGeom>
          <a:solidFill>
            <a:srgbClr val="171C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819624" y="5237832"/>
            <a:ext cx="140040" cy="140040"/>
          </a:xfrm>
          <a:prstGeom prst="rect">
            <a:avLst/>
          </a:prstGeom>
          <a:solidFill>
            <a:srgbClr val="171C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936" y="5959640"/>
            <a:ext cx="60960" cy="89001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39" y="9388962"/>
            <a:ext cx="73152" cy="104546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21" y="8696906"/>
            <a:ext cx="259081" cy="316993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18" y="525211"/>
            <a:ext cx="926594" cy="243535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40" y="6740496"/>
            <a:ext cx="252985" cy="307849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431" y="3328350"/>
            <a:ext cx="234696" cy="332233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338" y="255044"/>
            <a:ext cx="368809" cy="429769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407" y="684813"/>
            <a:ext cx="289561" cy="292609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24" y="3419454"/>
            <a:ext cx="323089" cy="423673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02" y="4537709"/>
            <a:ext cx="393193" cy="527305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92" y="5990495"/>
            <a:ext cx="451105" cy="426721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681" y="7042795"/>
            <a:ext cx="243840" cy="399289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76" y="8182367"/>
            <a:ext cx="390145" cy="32918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933" y="10013462"/>
            <a:ext cx="457201" cy="381001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7" y="4048620"/>
            <a:ext cx="4367793" cy="18288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7" y="4949800"/>
            <a:ext cx="4367793" cy="18288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7" y="5560801"/>
            <a:ext cx="4367793" cy="1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175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2015-06-04T11:14:06Z</dcterms:created>
  <dcterms:modified xsi:type="dcterms:W3CDTF">2017-03-03T10:41:10Z</dcterms:modified>
</cp:coreProperties>
</file>