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9"/>
    <a:srgbClr val="EB6879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/>
        </p:nvSpPr>
        <p:spPr>
          <a:xfrm>
            <a:off x="3094300" y="10244872"/>
            <a:ext cx="312840" cy="14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4786808" y="10244872"/>
            <a:ext cx="312840" cy="14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577" y="7780348"/>
            <a:ext cx="4200153" cy="746762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577" y="8706916"/>
            <a:ext cx="4200153" cy="746762"/>
          </a:xfrm>
          <a:prstGeom prst="rect">
            <a:avLst/>
          </a:prstGeom>
        </p:spPr>
      </p:pic>
      <p:sp>
        <p:nvSpPr>
          <p:cNvPr id="31" name="円/楕円 30"/>
          <p:cNvSpPr/>
          <p:nvPr/>
        </p:nvSpPr>
        <p:spPr>
          <a:xfrm>
            <a:off x="4035475" y="6791610"/>
            <a:ext cx="251280" cy="251280"/>
          </a:xfrm>
          <a:prstGeom prst="ellipse">
            <a:avLst/>
          </a:prstGeom>
          <a:solidFill>
            <a:srgbClr val="00A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3037495" y="428184"/>
            <a:ext cx="2315057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dirty="0">
                <a:solidFill>
                  <a:srgbClr val="EB6879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夫婦で学ぶ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981592" y="4492084"/>
            <a:ext cx="40014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無料セミナー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008497" y="5356954"/>
            <a:ext cx="4415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dirty="0">
                <a:solidFill>
                  <a:srgbClr val="EB6879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W</a:t>
            </a:r>
            <a:r>
              <a:rPr lang="en-US" altLang="ja-JP" sz="3600" dirty="0">
                <a:latin typeface="HGP明朝B" panose="02020800000000000000" pitchFamily="18" charset="-128"/>
                <a:ea typeface="HGP明朝B" panose="02020800000000000000" pitchFamily="18" charset="-128"/>
              </a:rPr>
              <a:t>ork</a:t>
            </a:r>
            <a:r>
              <a:rPr lang="en-US" altLang="ja-JP" sz="1400" dirty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ja-JP" altLang="en-US" sz="1400" dirty="0">
                <a:latin typeface="HGP明朝B" panose="02020800000000000000" pitchFamily="18" charset="-128"/>
                <a:ea typeface="HGP明朝B" panose="02020800000000000000" pitchFamily="18" charset="-128"/>
              </a:rPr>
              <a:t>と </a:t>
            </a:r>
            <a:r>
              <a:rPr lang="en-US" altLang="ja-JP" sz="3600" dirty="0">
                <a:solidFill>
                  <a:srgbClr val="EB6879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L</a:t>
            </a:r>
            <a:r>
              <a:rPr lang="en-US" altLang="ja-JP" sz="3600" dirty="0">
                <a:latin typeface="HGP明朝B" panose="02020800000000000000" pitchFamily="18" charset="-128"/>
                <a:ea typeface="HGP明朝B" panose="02020800000000000000" pitchFamily="18" charset="-128"/>
              </a:rPr>
              <a:t>ife</a:t>
            </a:r>
            <a:r>
              <a:rPr lang="en-US" altLang="ja-JP" sz="1400" dirty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ja-JP" altLang="en-US" sz="1400" dirty="0">
                <a:latin typeface="HGP明朝B" panose="02020800000000000000" pitchFamily="18" charset="-128"/>
                <a:ea typeface="HGP明朝B" panose="02020800000000000000" pitchFamily="18" charset="-128"/>
              </a:rPr>
              <a:t>の </a:t>
            </a:r>
            <a:r>
              <a:rPr lang="en-US" altLang="ja-JP" sz="3600" dirty="0">
                <a:solidFill>
                  <a:srgbClr val="EB6879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B</a:t>
            </a:r>
            <a:r>
              <a:rPr lang="en-US" altLang="ja-JP" sz="3600" dirty="0">
                <a:latin typeface="HGP明朝B" panose="02020800000000000000" pitchFamily="18" charset="-128"/>
                <a:ea typeface="HGP明朝B" panose="02020800000000000000" pitchFamily="18" charset="-128"/>
              </a:rPr>
              <a:t>alance</a:t>
            </a:r>
            <a:r>
              <a:rPr lang="en-US" altLang="ja-JP" sz="1400" dirty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ja-JP" altLang="en-US" sz="1400" dirty="0">
                <a:latin typeface="HGP明朝B" panose="02020800000000000000" pitchFamily="18" charset="-128"/>
                <a:ea typeface="HGP明朝B" panose="02020800000000000000" pitchFamily="18" charset="-128"/>
              </a:rPr>
              <a:t>の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364166" y="5880650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明朝B" panose="02020800000000000000" pitchFamily="18" charset="-128"/>
                <a:ea typeface="HGP明朝B" panose="02020800000000000000" pitchFamily="18" charset="-128"/>
              </a:rPr>
              <a:t>「仕事」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563867" y="5880650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明朝B" panose="02020800000000000000" pitchFamily="18" charset="-128"/>
                <a:ea typeface="HGP明朝B" panose="02020800000000000000" pitchFamily="18" charset="-128"/>
              </a:rPr>
              <a:t>「生活」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875875" y="5880650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明朝B" panose="02020800000000000000" pitchFamily="18" charset="-128"/>
                <a:ea typeface="HGP明朝B" panose="02020800000000000000" pitchFamily="18" charset="-128"/>
              </a:rPr>
              <a:t>「調和」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008497" y="6107063"/>
            <a:ext cx="440117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dirty="0">
                <a:latin typeface="HGP明朝B" panose="02020800000000000000" pitchFamily="18" charset="-128"/>
                <a:ea typeface="HGP明朝B" panose="02020800000000000000" pitchFamily="18" charset="-128"/>
              </a:rPr>
              <a:t>実現に「向けて「働き方」を変えてみましょう！！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956855" y="6578559"/>
            <a:ext cx="1133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７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８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971465" y="6718568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260443" y="6570865"/>
            <a:ext cx="3159839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１６：００～１８：００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407848" y="6990025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先着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５０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１００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名様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297352" y="7059236"/>
            <a:ext cx="11027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お一人様でも</a:t>
            </a:r>
          </a:p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824701" y="7358869"/>
            <a:ext cx="2037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アスクルホテル５階</a:t>
            </a:r>
            <a:r>
              <a:rPr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【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豊洲の間</a:t>
            </a:r>
            <a:r>
              <a:rPr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】</a:t>
            </a:r>
            <a:endParaRPr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525238" y="7358869"/>
            <a:ext cx="187423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東京都江東区豊洲３－２－３</a:t>
            </a:r>
            <a:endParaRPr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097581" y="7937209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097581" y="8853153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931755" y="7728858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16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818186" y="7999469"/>
            <a:ext cx="357662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latin typeface="HGP明朝B" panose="02020800000000000000" pitchFamily="18" charset="-128"/>
                <a:ea typeface="HGP明朝B" panose="02020800000000000000" pitchFamily="18" charset="-128"/>
              </a:rPr>
              <a:t>「仕事と育児・介護」の両立の為に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203739" y="8292770"/>
            <a:ext cx="2169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講師：明日　来子</a:t>
            </a:r>
            <a:r>
              <a:rPr lang="ja-JP" altLang="en-US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（ライフプランナー）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931755" y="8654128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927115" y="8930302"/>
            <a:ext cx="350769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latin typeface="HGP明朝B" panose="02020800000000000000" pitchFamily="18" charset="-128"/>
                <a:ea typeface="HGP明朝B" panose="02020800000000000000" pitchFamily="18" charset="-128"/>
              </a:rPr>
              <a:t>「地域活動とボランティアの勧め」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983112" y="9927585"/>
            <a:ext cx="15632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お申込みお問い合わせ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363269" y="9828751"/>
            <a:ext cx="308289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アスクルセミナー事務局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367867" y="10182003"/>
            <a:ext cx="143500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13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076827" y="10182003"/>
            <a:ext cx="196079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3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981592" y="1027365"/>
            <a:ext cx="4600308" cy="374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500"/>
              </a:lnSpc>
            </a:pPr>
            <a:r>
              <a:rPr lang="ja-JP" altLang="en-US" sz="10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ワーク・</a:t>
            </a:r>
          </a:p>
          <a:p>
            <a:pPr>
              <a:lnSpc>
                <a:spcPts val="9500"/>
              </a:lnSpc>
            </a:pPr>
            <a:r>
              <a:rPr lang="ja-JP" altLang="en-US" sz="10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ライフ・</a:t>
            </a:r>
          </a:p>
          <a:p>
            <a:pPr>
              <a:lnSpc>
                <a:spcPts val="9500"/>
              </a:lnSpc>
            </a:pPr>
            <a:r>
              <a:rPr lang="ja-JP" altLang="en-US" sz="10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バランス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6333734" y="7110469"/>
            <a:ext cx="874440" cy="248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0" y="0"/>
            <a:ext cx="2667600" cy="2181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0" y="2181600"/>
            <a:ext cx="2667600" cy="2181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0" y="4363200"/>
            <a:ext cx="2667600" cy="2181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0" y="6544800"/>
            <a:ext cx="2667600" cy="2181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0" y="8726400"/>
            <a:ext cx="2667600" cy="2181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039734" y="10200444"/>
            <a:ext cx="4283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ＴＥＬ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4724666" y="10200444"/>
            <a:ext cx="44275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ＵＲＬ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5203739" y="9215671"/>
            <a:ext cx="2169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講師：明日　来男</a:t>
            </a:r>
            <a:r>
              <a:rPr lang="ja-JP" altLang="en-US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（ライフプランナー）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2060"/>
        </a:solidFill>
        <a:ln>
          <a:noFill/>
        </a:ln>
      </a:spPr>
      <a:bodyPr rtlCol="0" anchor="ctr"/>
      <a:lstStyle>
        <a:defPPr algn="ctr">
          <a:defRPr sz="28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246</Words>
  <Application>Microsoft Office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HGP明朝B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2015-06-04T11:14:36Z</dcterms:created>
  <dcterms:modified xsi:type="dcterms:W3CDTF">2017-03-03T10:44:58Z</dcterms:modified>
</cp:coreProperties>
</file>