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2" r:id="rId3"/>
  </p:sldIdLst>
  <p:sldSz cx="10907713" cy="7775575"/>
  <p:notesSz cx="7099300" cy="102346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8B6"/>
    <a:srgbClr val="FFF226"/>
    <a:srgbClr val="1C1F87"/>
    <a:srgbClr val="EE85A1"/>
    <a:srgbClr val="36BDEF"/>
    <a:srgbClr val="C3D600"/>
    <a:srgbClr val="000066"/>
    <a:srgbClr val="8FC31F"/>
    <a:srgbClr val="FF9933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8497" autoAdjust="0"/>
  </p:normalViewPr>
  <p:slideViewPr>
    <p:cSldViewPr snapToGrid="0">
      <p:cViewPr varScale="1">
        <p:scale>
          <a:sx n="69" d="100"/>
          <a:sy n="69" d="100"/>
        </p:scale>
        <p:origin x="760" y="64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877" cy="511498"/>
          </a:xfrm>
          <a:prstGeom prst="rect">
            <a:avLst/>
          </a:prstGeom>
        </p:spPr>
        <p:txBody>
          <a:bodyPr vert="horz" lIns="89190" tIns="44595" rIns="89190" bIns="4459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0885" y="0"/>
            <a:ext cx="3076877" cy="511498"/>
          </a:xfrm>
          <a:prstGeom prst="rect">
            <a:avLst/>
          </a:prstGeom>
        </p:spPr>
        <p:txBody>
          <a:bodyPr vert="horz" lIns="89190" tIns="44595" rIns="89190" bIns="4459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721562"/>
            <a:ext cx="3076877" cy="511497"/>
          </a:xfrm>
          <a:prstGeom prst="rect">
            <a:avLst/>
          </a:prstGeom>
        </p:spPr>
        <p:txBody>
          <a:bodyPr vert="horz" lIns="89190" tIns="44595" rIns="89190" bIns="4459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0885" y="9721562"/>
            <a:ext cx="3076877" cy="511497"/>
          </a:xfrm>
          <a:prstGeom prst="rect">
            <a:avLst/>
          </a:prstGeom>
        </p:spPr>
        <p:txBody>
          <a:bodyPr vert="horz" lIns="89190" tIns="44595" rIns="89190" bIns="4459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076363" cy="513508"/>
          </a:xfrm>
          <a:prstGeom prst="rect">
            <a:avLst/>
          </a:prstGeom>
        </p:spPr>
        <p:txBody>
          <a:bodyPr vert="horz" lIns="94775" tIns="47388" rIns="94775" bIns="4738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7" y="0"/>
            <a:ext cx="3076363" cy="513508"/>
          </a:xfrm>
          <a:prstGeom prst="rect">
            <a:avLst/>
          </a:prstGeom>
        </p:spPr>
        <p:txBody>
          <a:bodyPr vert="horz" lIns="94775" tIns="47388" rIns="94775" bIns="4738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27125" y="1277938"/>
            <a:ext cx="4845050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75" tIns="47388" rIns="94775" bIns="4738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10"/>
            <a:ext cx="5679440" cy="4029878"/>
          </a:xfrm>
          <a:prstGeom prst="rect">
            <a:avLst/>
          </a:prstGeom>
        </p:spPr>
        <p:txBody>
          <a:bodyPr vert="horz" lIns="94775" tIns="47388" rIns="94775" bIns="4738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721110"/>
            <a:ext cx="3076363" cy="513507"/>
          </a:xfrm>
          <a:prstGeom prst="rect">
            <a:avLst/>
          </a:prstGeom>
        </p:spPr>
        <p:txBody>
          <a:bodyPr vert="horz" lIns="94775" tIns="47388" rIns="94775" bIns="4738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7" y="9721110"/>
            <a:ext cx="3076363" cy="513507"/>
          </a:xfrm>
          <a:prstGeom prst="rect">
            <a:avLst/>
          </a:prstGeom>
        </p:spPr>
        <p:txBody>
          <a:bodyPr vert="horz" lIns="94775" tIns="47388" rIns="94775" bIns="4738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5" y="4083978"/>
            <a:ext cx="8180784" cy="187729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491" y="414184"/>
            <a:ext cx="9406733" cy="150283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491" y="2069790"/>
            <a:ext cx="9406733" cy="493399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2" y="413978"/>
            <a:ext cx="2351975" cy="6589441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491" y="414184"/>
            <a:ext cx="9406733" cy="150283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491" y="2069790"/>
            <a:ext cx="9406733" cy="493399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6" y="1938497"/>
            <a:ext cx="9407902" cy="3234423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6" y="5203518"/>
            <a:ext cx="9407902" cy="17009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491" y="414184"/>
            <a:ext cx="9406733" cy="150283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7" y="2069886"/>
            <a:ext cx="4635777" cy="49335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1" y="2069886"/>
            <a:ext cx="4635777" cy="49335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413979"/>
            <a:ext cx="9407902" cy="1502918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6"/>
            <a:ext cx="4614473" cy="9341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4"/>
            <a:ext cx="4614473" cy="41775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6"/>
            <a:ext cx="4637199" cy="9341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4"/>
            <a:ext cx="4637199" cy="41775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491" y="414184"/>
            <a:ext cx="9406733" cy="150283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" y="0"/>
            <a:ext cx="10907713" cy="77755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51435" y="76953"/>
            <a:ext cx="10604845" cy="762167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51649" y="127877"/>
            <a:ext cx="10404417" cy="7519821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75932" y="5159198"/>
            <a:ext cx="10580347" cy="1584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271691" y="7262937"/>
            <a:ext cx="10304204" cy="23765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31177" y="3556780"/>
            <a:ext cx="10909941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659005" y="2108266"/>
            <a:ext cx="5587476" cy="1356849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05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659005" y="3714079"/>
            <a:ext cx="5587476" cy="135571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0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659005" y="5416082"/>
            <a:ext cx="5587476" cy="1705399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202565" y="716335"/>
            <a:ext cx="8551576" cy="83629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図 5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5"/>
            <a:ext cx="10908000" cy="7773149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85" y="6809639"/>
            <a:ext cx="1377699" cy="649225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452" y="4317628"/>
            <a:ext cx="3651511" cy="2005588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392" y="5822318"/>
            <a:ext cx="530353" cy="219456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018" y="4659841"/>
            <a:ext cx="530353" cy="219456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017" y="5041730"/>
            <a:ext cx="530353" cy="219456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01" y="2917920"/>
            <a:ext cx="4230633" cy="1834900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87" y="3244928"/>
            <a:ext cx="530353" cy="219456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87" y="4201025"/>
            <a:ext cx="530353" cy="219456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9814" y="1712461"/>
            <a:ext cx="2191516" cy="646177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7347" y="1598047"/>
            <a:ext cx="1600203" cy="899162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139" y="1449711"/>
            <a:ext cx="2481077" cy="749810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8" y="196461"/>
            <a:ext cx="2584709" cy="2581661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 rot="21390455">
            <a:off x="835093" y="1022767"/>
            <a:ext cx="1402628" cy="88485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ja-JP" altLang="en-US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冬休みが</a:t>
            </a:r>
          </a:p>
          <a:p>
            <a:pPr algn="ctr">
              <a:lnSpc>
                <a:spcPts val="2300"/>
              </a:lnSpc>
            </a:pPr>
            <a:r>
              <a:rPr lang="ja-JP" altLang="en-US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もっと</a:t>
            </a:r>
          </a:p>
          <a:p>
            <a:pPr algn="ctr">
              <a:lnSpc>
                <a:spcPts val="2300"/>
              </a:lnSpc>
            </a:pPr>
            <a:r>
              <a:rPr lang="ja-JP" altLang="en-US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楽しくなる</a:t>
            </a:r>
            <a:r>
              <a:rPr lang="en-US" altLang="ja-JP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‼</a:t>
            </a:r>
            <a:endParaRPr lang="ja-JP" altLang="en-US" dirty="0">
              <a:solidFill>
                <a:schemeClr val="bg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2607508" y="320087"/>
            <a:ext cx="839845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800" dirty="0">
                <a:ln w="50800">
                  <a:solidFill>
                    <a:srgbClr val="1C1F87"/>
                  </a:solidFill>
                </a:ln>
                <a:solidFill>
                  <a:srgbClr val="C3D6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小学生</a:t>
            </a:r>
            <a:r>
              <a:rPr lang="ja-JP" altLang="en-US" sz="5800" dirty="0">
                <a:ln w="50800">
                  <a:solidFill>
                    <a:srgbClr val="1C1F87"/>
                  </a:solidFill>
                </a:ln>
                <a:solidFill>
                  <a:srgbClr val="36BDE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スキー・スノボ</a:t>
            </a:r>
            <a:r>
              <a:rPr lang="ja-JP" altLang="en-US" sz="5800" dirty="0">
                <a:ln w="50800">
                  <a:solidFill>
                    <a:srgbClr val="1C1F87"/>
                  </a:solidFill>
                </a:ln>
                <a:solidFill>
                  <a:srgbClr val="EE85A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合宿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3662602" y="1691578"/>
            <a:ext cx="1258358" cy="52322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1700" spc="1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教えてくれる</a:t>
            </a:r>
          </a:p>
          <a:p>
            <a:pPr algn="ctr"/>
            <a:r>
              <a:rPr lang="ja-JP" altLang="en-US" sz="1700" spc="1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人がいない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221719" y="1507731"/>
            <a:ext cx="2327881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spc="1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雪山に行った事がない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7653060" y="1772553"/>
            <a:ext cx="196079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spc="1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運動に自信がない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763935" y="2356413"/>
            <a:ext cx="3542636" cy="984885"/>
          </a:xfrm>
          <a:prstGeom prst="rect">
            <a:avLst/>
          </a:prstGeom>
          <a:ln>
            <a:noFill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3200" spc="100" dirty="0">
                <a:ln w="12700">
                  <a:solidFill>
                    <a:schemeClr val="bg1"/>
                  </a:solidFill>
                </a:ln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そんなお子様向けの</a:t>
            </a:r>
          </a:p>
          <a:p>
            <a:pPr algn="ctr"/>
            <a:r>
              <a:rPr lang="ja-JP" altLang="en-US" sz="3200" spc="100" dirty="0">
                <a:ln w="12700">
                  <a:solidFill>
                    <a:schemeClr val="bg1"/>
                  </a:solidFill>
                </a:ln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初心者教室です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876076" y="3262875"/>
            <a:ext cx="423193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実施日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454753" y="3200962"/>
            <a:ext cx="3023264" cy="89768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TW" sz="1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12</a:t>
            </a:r>
            <a:r>
              <a:rPr lang="zh-TW" altLang="en-US" sz="15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zh-TW" sz="1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25</a:t>
            </a:r>
            <a:r>
              <a:rPr lang="zh-TW" altLang="en-US" sz="15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日（金）</a:t>
            </a:r>
            <a:r>
              <a:rPr lang="zh-TW" altLang="en-US" sz="1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en-US" altLang="zh-TW" sz="1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12</a:t>
            </a:r>
            <a:r>
              <a:rPr lang="zh-TW" altLang="en-US" sz="15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zh-TW" sz="1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27</a:t>
            </a:r>
            <a:r>
              <a:rPr lang="zh-TW" altLang="en-US" sz="15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日（日）</a:t>
            </a:r>
          </a:p>
          <a:p>
            <a:pPr>
              <a:lnSpc>
                <a:spcPts val="2300"/>
              </a:lnSpc>
            </a:pPr>
            <a:r>
              <a:rPr lang="en-US" altLang="zh-TW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※12</a:t>
            </a:r>
            <a:r>
              <a:rPr lang="zh-TW" altLang="en-US" sz="1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zh-TW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24</a:t>
            </a:r>
            <a:r>
              <a:rPr lang="zh-TW" altLang="en-US" sz="1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日（木）</a:t>
            </a:r>
            <a:r>
              <a:rPr lang="en-US" altLang="zh-TW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22:00</a:t>
            </a:r>
            <a:r>
              <a:rPr lang="zh-TW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豊洲駅出発</a:t>
            </a:r>
          </a:p>
          <a:p>
            <a:pPr>
              <a:lnSpc>
                <a:spcPts val="2300"/>
              </a:lnSpc>
            </a:pPr>
            <a:r>
              <a:rPr lang="zh-TW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lang="en-US" altLang="zh-TW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12</a:t>
            </a:r>
            <a:r>
              <a:rPr lang="zh-TW" altLang="en-US" sz="1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zh-TW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27</a:t>
            </a:r>
            <a:r>
              <a:rPr lang="zh-TW" altLang="en-US" sz="1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日（日）</a:t>
            </a:r>
            <a:r>
              <a:rPr lang="en-US" altLang="zh-TW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21:00</a:t>
            </a:r>
            <a:r>
              <a:rPr lang="zh-TW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豊洲着</a:t>
            </a:r>
            <a:r>
              <a:rPr lang="zh-TW" altLang="en-US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（予定）</a:t>
            </a:r>
            <a:endParaRPr lang="zh-TW" altLang="en-US" sz="16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510486" y="4149079"/>
            <a:ext cx="1731243" cy="29238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アスクルスキー場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7523409" y="4620011"/>
            <a:ext cx="2141612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小学１年生から６年生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7523409" y="4993957"/>
            <a:ext cx="2330766" cy="7386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￥</a:t>
            </a:r>
            <a:r>
              <a:rPr lang="en-US" altLang="ja-JP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30,000</a:t>
            </a:r>
          </a:p>
          <a:p>
            <a:r>
              <a:rPr lang="ja-JP" altLang="en-US" sz="15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（バス代・宿泊代・レッスン料・</a:t>
            </a:r>
          </a:p>
          <a:p>
            <a:r>
              <a:rPr lang="ja-JP" altLang="en-US" sz="15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レンタル代・リフト代）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7523409" y="5780118"/>
            <a:ext cx="2058256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ja-JP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30</a:t>
            </a: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名（各コース）</a:t>
            </a: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	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953218" y="6711531"/>
            <a:ext cx="3582712" cy="800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800" spc="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アスクルキッズスポーツ</a:t>
            </a:r>
            <a:endParaRPr lang="en-US" altLang="ja-JP" sz="2800" spc="1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en-US" altLang="ja-JP" sz="2400" spc="-50" dirty="0">
                <a:solidFill>
                  <a:srgbClr val="FFF22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TEL.03-1234-1111</a:t>
            </a:r>
            <a:endParaRPr lang="ja-JP" altLang="en-US" sz="2800" spc="-50" dirty="0">
              <a:solidFill>
                <a:srgbClr val="FFF226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549427" y="6887297"/>
            <a:ext cx="1088439" cy="5129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600" spc="-100" dirty="0">
                <a:solidFill>
                  <a:srgbClr val="0068B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お問い合わせ</a:t>
            </a:r>
          </a:p>
          <a:p>
            <a:pPr>
              <a:lnSpc>
                <a:spcPts val="2000"/>
              </a:lnSpc>
            </a:pPr>
            <a:r>
              <a:rPr lang="ja-JP" altLang="en-US" sz="1600" spc="-100" dirty="0">
                <a:solidFill>
                  <a:srgbClr val="0068B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お申込み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6827296" y="6827639"/>
            <a:ext cx="3821559" cy="56425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2200"/>
              </a:lnSpc>
            </a:pPr>
            <a:r>
              <a:rPr lang="zh-TW" altLang="en-US" sz="1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住所：</a:t>
            </a:r>
            <a:r>
              <a:rPr lang="zh-TW" altLang="en-US" sz="1600" spc="-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〒</a:t>
            </a:r>
            <a:r>
              <a:rPr lang="en-US" altLang="zh-TW" sz="1600" spc="-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135-0061 </a:t>
            </a:r>
            <a:r>
              <a:rPr lang="zh-TW" altLang="en-US" sz="1600" spc="-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東京都江東区豊洲</a:t>
            </a:r>
            <a:r>
              <a:rPr lang="en-US" altLang="zh-TW" sz="1600" spc="-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3-2-3</a:t>
            </a:r>
          </a:p>
          <a:p>
            <a:pPr>
              <a:lnSpc>
                <a:spcPts val="2200"/>
              </a:lnSpc>
            </a:pPr>
            <a:r>
              <a:rPr lang="en-US" altLang="zh-TW" sz="1600" spc="15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URL</a:t>
            </a:r>
            <a:r>
              <a:rPr lang="zh-TW" altLang="en-US" sz="1600" spc="15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zh-TW" sz="1600" spc="15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http://www.askult.com/</a:t>
            </a:r>
            <a:endParaRPr lang="ja-JP" altLang="en-US" sz="1600" spc="15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933976" y="4678581"/>
            <a:ext cx="423193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対象者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6933975" y="5057296"/>
            <a:ext cx="423193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授業料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7004505" y="5836783"/>
            <a:ext cx="282129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定員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946608" y="4219765"/>
            <a:ext cx="282129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場所</a:t>
            </a:r>
          </a:p>
        </p:txBody>
      </p:sp>
      <p:pic>
        <p:nvPicPr>
          <p:cNvPr id="33" name="図 3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33" y="4541490"/>
            <a:ext cx="2511557" cy="2164084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2058" y="5377309"/>
            <a:ext cx="1112522" cy="1328931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125" y="1918603"/>
            <a:ext cx="2572517" cy="2776734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188" y="3465506"/>
            <a:ext cx="3035814" cy="3468631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44" y="225037"/>
            <a:ext cx="441961" cy="515113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58" y="1132391"/>
            <a:ext cx="332233" cy="384049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10" y="2119353"/>
            <a:ext cx="399289" cy="417577"/>
          </a:xfrm>
          <a:prstGeom prst="rect">
            <a:avLst/>
          </a:prstGeom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803" y="2240013"/>
            <a:ext cx="252985" cy="249937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096" y="1681119"/>
            <a:ext cx="445009" cy="402337"/>
          </a:xfrm>
          <a:prstGeom prst="rect">
            <a:avLst/>
          </a:prstGeom>
        </p:spPr>
      </p:pic>
      <p:pic>
        <p:nvPicPr>
          <p:cNvPr id="51" name="図 5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218" y="214425"/>
            <a:ext cx="399289" cy="41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870264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626</TotalTime>
  <Words>223</Words>
  <Application>Microsoft Office PowerPoint</Application>
  <PresentationFormat>ユーザー設定</PresentationFormat>
  <Paragraphs>42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HGP創英角ｺﾞｼｯｸUB</vt:lpstr>
      <vt:lpstr>HGP創英角ﾎﾟｯﾌﾟ体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92</cp:revision>
  <cp:lastPrinted>2015-11-17T08:17:37Z</cp:lastPrinted>
  <dcterms:created xsi:type="dcterms:W3CDTF">2013-08-07T01:16:52Z</dcterms:created>
  <dcterms:modified xsi:type="dcterms:W3CDTF">2017-03-03T10:45:03Z</dcterms:modified>
</cp:coreProperties>
</file>