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C31F"/>
    <a:srgbClr val="FF9933"/>
    <a:srgbClr val="000066"/>
    <a:srgbClr val="66FF33"/>
    <a:srgbClr val="66FF66"/>
    <a:srgbClr val="ED6C00"/>
    <a:srgbClr val="65AADD"/>
    <a:srgbClr val="009944"/>
    <a:srgbClr val="F29A76"/>
    <a:srgbClr val="F6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597" autoAdjust="0"/>
  </p:normalViewPr>
  <p:slideViewPr>
    <p:cSldViewPr snapToGrid="0">
      <p:cViewPr varScale="1">
        <p:scale>
          <a:sx n="50" d="100"/>
          <a:sy n="50" d="100"/>
        </p:scale>
        <p:origin x="190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44"/>
            <a:ext cx="7776000" cy="10901021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28" y="6386872"/>
            <a:ext cx="6851918" cy="317907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" y="9641807"/>
            <a:ext cx="7775575" cy="126395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374" y="2760264"/>
            <a:ext cx="3880112" cy="329185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04" y="6671767"/>
            <a:ext cx="652273" cy="31699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67" y="7186072"/>
            <a:ext cx="652273" cy="31699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67" y="8052861"/>
            <a:ext cx="652273" cy="316993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03" y="8645429"/>
            <a:ext cx="652273" cy="316993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96" y="6671767"/>
            <a:ext cx="652273" cy="316993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95" y="7326310"/>
            <a:ext cx="652273" cy="31699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410816" y="671702"/>
            <a:ext cx="2871815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ja-JP" altLang="en-US" sz="6400" spc="-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ホール・</a:t>
            </a:r>
          </a:p>
          <a:p>
            <a:pPr>
              <a:lnSpc>
                <a:spcPts val="6600"/>
              </a:lnSpc>
            </a:pPr>
            <a:r>
              <a:rPr lang="ja-JP" altLang="en-US" sz="6400" spc="-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キッチン</a:t>
            </a:r>
            <a:endParaRPr lang="en-US" altLang="ja-JP" sz="6400" spc="-2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dist">
              <a:lnSpc>
                <a:spcPts val="6600"/>
              </a:lnSpc>
            </a:pPr>
            <a:r>
              <a:rPr lang="ja-JP" altLang="en-US" sz="6400" spc="-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スタッフ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386470" y="377234"/>
            <a:ext cx="3898503" cy="23698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5400" spc="-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募集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508753" y="2751918"/>
            <a:ext cx="1577355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000" spc="-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年齢・経験不問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62744" y="6730385"/>
            <a:ext cx="423193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勤務地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938039" y="7244690"/>
            <a:ext cx="28212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時間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938039" y="8111479"/>
            <a:ext cx="28212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休日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933275" y="8704047"/>
            <a:ext cx="28212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年齢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502861" y="6684390"/>
            <a:ext cx="2542363" cy="22544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居酒屋あすくる</a:t>
            </a:r>
          </a:p>
          <a:p>
            <a:pPr>
              <a:spcBef>
                <a:spcPts val="1900"/>
              </a:spcBef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１７：００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２４：００</a:t>
            </a:r>
            <a:endParaRPr lang="en-US" altLang="ja-JP" sz="1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800"/>
              </a:lnSpc>
            </a:pP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１日４ｈ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r>
              <a:rPr lang="ja-JP" altLang="en-US" sz="1200" dirty="0" err="1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週２日</a:t>
            </a: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ＯＫ！</a:t>
            </a:r>
            <a:endParaRPr lang="en-US" altLang="ja-JP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土・日勤務できる方大歓迎！</a:t>
            </a:r>
          </a:p>
          <a:p>
            <a:pPr>
              <a:spcBef>
                <a:spcPts val="1700"/>
              </a:spcBef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シフト制</a:t>
            </a:r>
            <a:endParaRPr lang="en-US" altLang="ja-JP" sz="1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★学生、フリーター、既婚者歓迎</a:t>
            </a:r>
          </a:p>
          <a:p>
            <a:pPr>
              <a:spcBef>
                <a:spcPts val="1000"/>
              </a:spcBef>
            </a:pPr>
            <a:r>
              <a:rPr lang="ja-JP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１８歳</a:t>
            </a:r>
            <a:r>
              <a:rPr lang="en-US" altLang="ja-JP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r>
              <a:rPr lang="ja-JP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５０歳位　男女不問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338468" y="7384928"/>
            <a:ext cx="28212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時給</a:t>
            </a:r>
            <a:endParaRPr lang="en-US" altLang="ja-JP" sz="11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892236" y="6690625"/>
            <a:ext cx="2231380" cy="13926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交通費支給、制服貸与</a:t>
            </a:r>
            <a:endParaRPr lang="en-US" altLang="ja-JP" sz="1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spcBef>
                <a:spcPts val="700"/>
              </a:spcBef>
            </a:pPr>
            <a:r>
              <a:rPr lang="ja-JP" altLang="en-US" sz="5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９００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endParaRPr lang="en-US" altLang="ja-JP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900"/>
              </a:lnSpc>
            </a:pPr>
            <a:r>
              <a:rPr lang="en-US" altLang="ja-JP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昇給制度有り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56536" y="9689234"/>
            <a:ext cx="1498808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ご応募＆お問い合わせ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56536" y="10082766"/>
            <a:ext cx="282609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■電話後、履歴書（写貼）をご持参ください。</a:t>
            </a:r>
            <a:endParaRPr lang="en-US" altLang="ja-JP" sz="12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162000" lvl="1"/>
            <a:r>
              <a:rPr lang="ja-JP" altLang="en-US" sz="1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まずは気軽にお電話下さい。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427376" y="10160197"/>
            <a:ext cx="530594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ＴＥＬ</a:t>
            </a:r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.</a:t>
            </a:r>
            <a:endParaRPr lang="ja-JP" altLang="en-US" sz="1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341291" y="10290515"/>
            <a:ext cx="1009892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（担当：鈴木健太）</a:t>
            </a:r>
            <a:endParaRPr lang="ja-JP" altLang="en-US" sz="10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338467" y="6730385"/>
            <a:ext cx="282129" cy="1692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待遇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967312" y="10126730"/>
            <a:ext cx="238847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400" spc="-2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2400" spc="-2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2400" spc="-2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2400" spc="-2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2400" spc="-2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</a:t>
            </a:r>
            <a:endParaRPr lang="ja-JP" altLang="en-US" spc="-250" dirty="0">
              <a:solidFill>
                <a:schemeClr val="bg1"/>
              </a:solidFill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48" y="3386020"/>
            <a:ext cx="6876302" cy="76200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90" y="3839745"/>
            <a:ext cx="3288799" cy="2328677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687" y="3839745"/>
            <a:ext cx="3288799" cy="232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</TotalTime>
  <Words>205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92</cp:revision>
  <cp:lastPrinted>2015-10-28T05:50:51Z</cp:lastPrinted>
  <dcterms:created xsi:type="dcterms:W3CDTF">2013-08-07T01:16:52Z</dcterms:created>
  <dcterms:modified xsi:type="dcterms:W3CDTF">2017-03-03T10:49:51Z</dcterms:modified>
</cp:coreProperties>
</file>