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6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C31F"/>
    <a:srgbClr val="FF9933"/>
    <a:srgbClr val="000066"/>
    <a:srgbClr val="66FF33"/>
    <a:srgbClr val="66FF66"/>
    <a:srgbClr val="ED6C00"/>
    <a:srgbClr val="65AADD"/>
    <a:srgbClr val="009944"/>
    <a:srgbClr val="F29A76"/>
    <a:srgbClr val="F6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4" y="0"/>
            <a:ext cx="3171825" cy="522288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4" y="9926639"/>
            <a:ext cx="3171825" cy="522287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9" y="0"/>
            <a:ext cx="3171295" cy="524340"/>
          </a:xfrm>
          <a:prstGeom prst="rect">
            <a:avLst/>
          </a:prstGeom>
        </p:spPr>
        <p:txBody>
          <a:bodyPr vert="horz" lIns="97155" tIns="48578" rIns="97155" bIns="48578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55" tIns="48578" rIns="97155" bIns="4857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1"/>
            <a:ext cx="5854700" cy="4114889"/>
          </a:xfrm>
          <a:prstGeom prst="rect">
            <a:avLst/>
          </a:prstGeom>
        </p:spPr>
        <p:txBody>
          <a:bodyPr vert="horz" lIns="97155" tIns="48578" rIns="97155" bIns="4857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9" y="9926177"/>
            <a:ext cx="3171295" cy="524339"/>
          </a:xfrm>
          <a:prstGeom prst="rect">
            <a:avLst/>
          </a:prstGeom>
        </p:spPr>
        <p:txBody>
          <a:bodyPr vert="horz" lIns="97155" tIns="48578" rIns="97155" bIns="48578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" y="0"/>
            <a:ext cx="7775758" cy="10908000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425" y="8465981"/>
            <a:ext cx="6848870" cy="1965964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5468" y="9510964"/>
            <a:ext cx="265177" cy="268225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60" y="5472833"/>
            <a:ext cx="4355601" cy="588265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646630" y="2410677"/>
            <a:ext cx="6653361" cy="223138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ts val="8700"/>
              </a:lnSpc>
            </a:pPr>
            <a:r>
              <a:rPr lang="en-US" altLang="ja-JP" sz="8200" b="1" spc="200" dirty="0">
                <a:solidFill>
                  <a:schemeClr val="bg1"/>
                </a:solidFill>
                <a:latin typeface="Franklin Gothic Book" panose="020B0503020102020204" pitchFamily="34" charset="0"/>
                <a:ea typeface="HG創英角ｺﾞｼｯｸUB" panose="020B0909000000000000" pitchFamily="49" charset="-128"/>
                <a:cs typeface="Arial" panose="020B0604020202020204" pitchFamily="34" charset="0"/>
              </a:rPr>
              <a:t>CHRISTMAS</a:t>
            </a:r>
          </a:p>
          <a:p>
            <a:pPr algn="ctr">
              <a:lnSpc>
                <a:spcPts val="8700"/>
              </a:lnSpc>
            </a:pPr>
            <a:r>
              <a:rPr lang="en-US" altLang="ja-JP" sz="8200" b="1" spc="200" dirty="0">
                <a:solidFill>
                  <a:schemeClr val="bg1"/>
                </a:solidFill>
                <a:latin typeface="Franklin Gothic Book" panose="020B0503020102020204" pitchFamily="34" charset="0"/>
                <a:ea typeface="HG創英角ｺﾞｼｯｸUB" panose="020B0909000000000000" pitchFamily="49" charset="-128"/>
                <a:cs typeface="Arial" panose="020B0604020202020204" pitchFamily="34" charset="0"/>
              </a:rPr>
              <a:t>ILLUMINATION</a:t>
            </a:r>
            <a:endParaRPr lang="ja-JP" altLang="en-US" sz="8200" b="1" spc="200" dirty="0">
              <a:solidFill>
                <a:schemeClr val="bg1"/>
              </a:solidFill>
              <a:latin typeface="Franklin Gothic Book" panose="020B0503020102020204" pitchFamily="34" charset="0"/>
              <a:ea typeface="HG創英角ｺﾞｼｯｸUB" panose="020B0909000000000000" pitchFamily="49" charset="-128"/>
              <a:cs typeface="Arial" panose="020B0604020202020204" pitchFamily="34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762522" y="5491883"/>
            <a:ext cx="2282676" cy="46166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3000" i="1" dirty="0">
                <a:solidFill>
                  <a:schemeClr val="bg1"/>
                </a:solidFill>
                <a:latin typeface="Trebuchet MS" panose="020B0603020202020204" pitchFamily="34" charset="0"/>
                <a:cs typeface="Microsoft Sans Serif" panose="020B0604020202020204" pitchFamily="34" charset="0"/>
              </a:rPr>
              <a:t>18:00〜21:00</a:t>
            </a:r>
            <a:endParaRPr lang="ja-JP" altLang="en-US" sz="3000" i="1" dirty="0">
              <a:solidFill>
                <a:schemeClr val="bg1"/>
              </a:solidFill>
              <a:latin typeface="Trebuchet MS" panose="020B0603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94189" y="8712900"/>
            <a:ext cx="3000821" cy="400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z="2600" spc="5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点灯式ミニコンサート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1543479" y="9568166"/>
            <a:ext cx="189154" cy="15388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000" b="1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FRI</a:t>
            </a:r>
            <a:endParaRPr lang="ja-JP" altLang="en-US" sz="1000" b="1" dirty="0">
              <a:latin typeface="Trebuchet MS" panose="020B060302020202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854947" y="9442901"/>
            <a:ext cx="1974900" cy="400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2600" i="1" dirty="0">
                <a:solidFill>
                  <a:schemeClr val="bg1"/>
                </a:solidFill>
                <a:latin typeface="Trebuchet MS" panose="020B0603020202020204" pitchFamily="34" charset="0"/>
                <a:cs typeface="Microsoft Sans Serif" panose="020B0604020202020204" pitchFamily="34" charset="0"/>
              </a:rPr>
              <a:t>17:30〜18:30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694189" y="9872745"/>
            <a:ext cx="2208938" cy="30867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ja-JP" altLang="en-US" spc="1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場所：アスクル広場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896092" y="1488549"/>
            <a:ext cx="2154436" cy="83099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400" b="1" spc="300" dirty="0">
                <a:solidFill>
                  <a:schemeClr val="bg1"/>
                </a:solidFill>
                <a:latin typeface="Franklin Gothic Book" panose="020B0503020102020204" pitchFamily="34" charset="0"/>
                <a:cs typeface="Arial" panose="020B0604020202020204" pitchFamily="34" charset="0"/>
              </a:rPr>
              <a:t>ASKUL</a:t>
            </a:r>
            <a:endParaRPr lang="ja-JP" altLang="en-US" sz="5400" b="1" spc="300" dirty="0">
              <a:solidFill>
                <a:schemeClr val="bg1"/>
              </a:solidFill>
              <a:latin typeface="Franklin Gothic Book" panose="020B05030201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グループ化 37"/>
          <p:cNvGrpSpPr/>
          <p:nvPr/>
        </p:nvGrpSpPr>
        <p:grpSpPr>
          <a:xfrm>
            <a:off x="2847413" y="4955170"/>
            <a:ext cx="393193" cy="390145"/>
            <a:chOff x="2828361" y="4964696"/>
            <a:chExt cx="393193" cy="390145"/>
          </a:xfrm>
        </p:grpSpPr>
        <p:pic>
          <p:nvPicPr>
            <p:cNvPr id="29" name="図 2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8361" y="4964696"/>
              <a:ext cx="393193" cy="390145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2901526" y="5061042"/>
              <a:ext cx="246862" cy="200055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r>
                <a:rPr lang="en-US" altLang="ja-JP" sz="1300" b="1" dirty="0">
                  <a:latin typeface="Trebuchet MS" panose="020B060302020202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FRI</a:t>
              </a:r>
              <a:endParaRPr lang="ja-JP" altLang="en-US" sz="1300" b="1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正方形/長方形 2"/>
          <p:cNvSpPr/>
          <p:nvPr/>
        </p:nvSpPr>
        <p:spPr>
          <a:xfrm>
            <a:off x="1686603" y="4583265"/>
            <a:ext cx="516167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35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12</a:t>
            </a:r>
            <a:endParaRPr lang="ja-JP" altLang="en-US" sz="3500" b="1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139092" y="4503031"/>
            <a:ext cx="349455" cy="9233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Franklin Gothic Book" panose="020B05030201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endParaRPr lang="ja-JP" altLang="en-US" sz="60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369832" y="4626132"/>
            <a:ext cx="416781" cy="8925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8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ja-JP" altLang="en-US" sz="5800" b="1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764" y="4955170"/>
            <a:ext cx="393193" cy="390145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5539831" y="5061834"/>
            <a:ext cx="351058" cy="20005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1300" b="1" dirty="0">
                <a:latin typeface="Trebuchet MS" panose="020B060302020202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MON</a:t>
            </a:r>
            <a:endParaRPr lang="ja-JP" altLang="en-US" sz="1300" b="1" dirty="0">
              <a:latin typeface="Trebuchet MS" panose="020B060302020202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4805296" y="4626132"/>
            <a:ext cx="705321" cy="8925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5800" b="1" spc="-600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11</a:t>
            </a:r>
            <a:endParaRPr lang="ja-JP" altLang="en-US" sz="5800" b="1" spc="-600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4372662" y="4583265"/>
            <a:ext cx="251672" cy="53860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35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ja-JP" altLang="en-US" sz="3500" b="1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537343" y="4503031"/>
            <a:ext cx="349455" cy="9233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6000" dirty="0">
                <a:solidFill>
                  <a:schemeClr val="bg1"/>
                </a:solidFill>
                <a:latin typeface="Franklin Gothic Book" panose="020B05030201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endParaRPr lang="ja-JP" altLang="en-US" sz="60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694189" y="9228829"/>
            <a:ext cx="371897" cy="4001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26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12</a:t>
            </a:r>
            <a:endParaRPr lang="ja-JP" altLang="en-US" sz="2600" b="1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1021008" y="9212632"/>
            <a:ext cx="232436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4000" dirty="0">
                <a:solidFill>
                  <a:schemeClr val="bg1"/>
                </a:solidFill>
                <a:latin typeface="Franklin Gothic Book" panose="020B05030201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/</a:t>
            </a:r>
            <a:endParaRPr lang="ja-JP" altLang="en-US" sz="4000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1168300" y="9287379"/>
            <a:ext cx="286938" cy="6155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en-US" altLang="ja-JP" sz="4000" b="1" dirty="0">
                <a:solidFill>
                  <a:schemeClr val="bg1"/>
                </a:solidFill>
                <a:latin typeface="Century Gothic" panose="020B0502020202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4</a:t>
            </a:r>
            <a:endParaRPr lang="ja-JP" altLang="en-US" sz="5800" b="1" dirty="0">
              <a:solidFill>
                <a:schemeClr val="bg1"/>
              </a:solidFill>
              <a:latin typeface="Century Gothic" panose="020B0502020202020204" pitchFamily="34" charset="0"/>
              <a:cs typeface="Segoe UI" panose="020B0502040204020203" pitchFamily="34" charset="0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661" y="623749"/>
            <a:ext cx="1996444" cy="105461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157" y="4551529"/>
            <a:ext cx="670561" cy="944882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002" y="4551529"/>
            <a:ext cx="670561" cy="944882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755" y="5061720"/>
            <a:ext cx="902210" cy="204216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8861" y="5732654"/>
            <a:ext cx="207264" cy="23774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0635" y="8606190"/>
            <a:ext cx="3029718" cy="1685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5791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633</TotalTime>
  <Words>131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7" baseType="lpstr">
      <vt:lpstr>HGPｺﾞｼｯｸE</vt:lpstr>
      <vt:lpstr>HGP創英角ｺﾞｼｯｸUB</vt:lpstr>
      <vt:lpstr>HG丸ｺﾞｼｯｸM-PRO</vt:lpstr>
      <vt:lpstr>HG創英角ｺﾞｼｯｸUB</vt:lpstr>
      <vt:lpstr>ＭＳ Ｐゴシック</vt:lpstr>
      <vt:lpstr>Arial</vt:lpstr>
      <vt:lpstr>Calibri</vt:lpstr>
      <vt:lpstr>Calibri Light</vt:lpstr>
      <vt:lpstr>Century Gothic</vt:lpstr>
      <vt:lpstr>Franklin Gothic Book</vt:lpstr>
      <vt:lpstr>Microsoft Sans Serif</vt:lpstr>
      <vt:lpstr>Segoe UI</vt:lpstr>
      <vt:lpstr>Tahoma</vt:lpstr>
      <vt:lpstr>Trebuchet MS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91</cp:revision>
  <cp:lastPrinted>2015-11-30T02:02:42Z</cp:lastPrinted>
  <dcterms:created xsi:type="dcterms:W3CDTF">2013-08-07T01:16:52Z</dcterms:created>
  <dcterms:modified xsi:type="dcterms:W3CDTF">2017-03-03T10:53:10Z</dcterms:modified>
</cp:coreProperties>
</file>