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C31F"/>
    <a:srgbClr val="FF9933"/>
    <a:srgbClr val="000066"/>
    <a:srgbClr val="66FF33"/>
    <a:srgbClr val="66FF66"/>
    <a:srgbClr val="ED6C00"/>
    <a:srgbClr val="65AADD"/>
    <a:srgbClr val="009944"/>
    <a:srgbClr val="F29A76"/>
    <a:srgbClr val="F6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091428" y="0"/>
            <a:ext cx="3684147" cy="54750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0" y="9174542"/>
            <a:ext cx="7780795" cy="17342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-2405" y="773137"/>
            <a:ext cx="4092446" cy="469748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91" name="図 9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312" y="7206296"/>
            <a:ext cx="743714" cy="740666"/>
          </a:xfrm>
          <a:prstGeom prst="rect">
            <a:avLst/>
          </a:prstGeom>
        </p:spPr>
      </p:pic>
      <p:sp>
        <p:nvSpPr>
          <p:cNvPr id="92" name="正方形/長方形 91"/>
          <p:cNvSpPr/>
          <p:nvPr/>
        </p:nvSpPr>
        <p:spPr>
          <a:xfrm>
            <a:off x="93345" y="140802"/>
            <a:ext cx="4147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</a:t>
            </a:r>
            <a:r>
              <a:rPr lang="ja-JP" altLang="en-US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24</a:t>
            </a:r>
            <a:r>
              <a:rPr lang="ja-JP" altLang="en-US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</a:t>
            </a:r>
            <a:r>
              <a:rPr lang="en-US" altLang="ja-JP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〜12</a:t>
            </a:r>
            <a:r>
              <a:rPr lang="ja-JP" altLang="en-US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r>
              <a:rPr lang="ja-JP" altLang="en-US" sz="32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158496" y="863440"/>
            <a:ext cx="384752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dirty="0">
                <a:solidFill>
                  <a:srgbClr val="FF993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3800" dirty="0">
                <a:solidFill>
                  <a:srgbClr val="FF993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54928" y="1510097"/>
            <a:ext cx="3886200" cy="32085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8100"/>
              </a:lnSpc>
            </a:pPr>
            <a:r>
              <a:rPr lang="ja-JP" altLang="en-US" sz="7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冬期講習</a:t>
            </a:r>
          </a:p>
          <a:p>
            <a:pPr>
              <a:lnSpc>
                <a:spcPts val="8100"/>
              </a:lnSpc>
            </a:pPr>
            <a:r>
              <a:rPr lang="ja-JP" altLang="en-US" sz="7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入塾募集</a:t>
            </a:r>
          </a:p>
          <a:p>
            <a:pPr>
              <a:lnSpc>
                <a:spcPts val="8100"/>
              </a:lnSpc>
            </a:pPr>
            <a:r>
              <a:rPr lang="ja-JP" altLang="en-US" sz="7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します！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0" y="4843827"/>
            <a:ext cx="4080515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100" spc="1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対象：小学</a:t>
            </a:r>
            <a:r>
              <a:rPr lang="en-US" altLang="ja-JP" sz="2100" spc="1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</a:t>
            </a:r>
            <a:r>
              <a:rPr lang="ja-JP" altLang="en-US" sz="2100" spc="1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年生・中学</a:t>
            </a:r>
            <a:r>
              <a:rPr lang="en-US" altLang="ja-JP" sz="2100" spc="1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2100" spc="10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年生</a:t>
            </a:r>
          </a:p>
        </p:txBody>
      </p:sp>
      <p:sp>
        <p:nvSpPr>
          <p:cNvPr id="6" name="円/楕円 5"/>
          <p:cNvSpPr/>
          <p:nvPr/>
        </p:nvSpPr>
        <p:spPr>
          <a:xfrm>
            <a:off x="5770471" y="4843827"/>
            <a:ext cx="1717716" cy="171771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894079" y="5065372"/>
            <a:ext cx="1478216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zh-TW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3100"/>
              </a:lnSpc>
            </a:pP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zh-TW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3100"/>
              </a:lnSpc>
            </a:pP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  <a:endParaRPr lang="ja-JP" altLang="en-US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1969" y="5518186"/>
            <a:ext cx="5530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spc="150" dirty="0">
                <a:solidFill>
                  <a:srgbClr val="00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73729" y="6004830"/>
            <a:ext cx="56555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spc="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それぞれの生徒に合わせたカリキュラムを組み、</a:t>
            </a:r>
          </a:p>
          <a:p>
            <a:r>
              <a:rPr lang="ja-JP" altLang="en-US" sz="1600" spc="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当塾独自の教材を使いながら、楽しく授業が受けられます！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261925" y="6700130"/>
            <a:ext cx="3547555" cy="2267680"/>
            <a:chOff x="-1475233" y="6714568"/>
            <a:chExt cx="3547555" cy="2267680"/>
          </a:xfrm>
        </p:grpSpPr>
        <p:sp>
          <p:nvSpPr>
            <p:cNvPr id="10" name="角丸四角形 9"/>
            <p:cNvSpPr/>
            <p:nvPr/>
          </p:nvSpPr>
          <p:spPr>
            <a:xfrm>
              <a:off x="-1475233" y="6714568"/>
              <a:ext cx="3547555" cy="2267680"/>
            </a:xfrm>
            <a:prstGeom prst="roundRect">
              <a:avLst>
                <a:gd name="adj" fmla="val 2589"/>
              </a:avLst>
            </a:prstGeom>
            <a:noFill/>
            <a:ln w="38100"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10"/>
            <p:cNvSpPr/>
            <p:nvPr/>
          </p:nvSpPr>
          <p:spPr>
            <a:xfrm>
              <a:off x="-1475233" y="6714568"/>
              <a:ext cx="3547555" cy="426357"/>
            </a:xfrm>
            <a:prstGeom prst="round2SameRect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266184" y="6717070"/>
            <a:ext cx="351891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授業からでも受け付けています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3965448" y="6700130"/>
            <a:ext cx="3547555" cy="2267680"/>
            <a:chOff x="-1475233" y="6714568"/>
            <a:chExt cx="3547555" cy="2267680"/>
          </a:xfrm>
        </p:grpSpPr>
        <p:sp>
          <p:nvSpPr>
            <p:cNvPr id="20" name="角丸四角形 19"/>
            <p:cNvSpPr/>
            <p:nvPr/>
          </p:nvSpPr>
          <p:spPr>
            <a:xfrm>
              <a:off x="-1475233" y="6714568"/>
              <a:ext cx="3547555" cy="2267680"/>
            </a:xfrm>
            <a:prstGeom prst="roundRect">
              <a:avLst>
                <a:gd name="adj" fmla="val 2589"/>
              </a:avLst>
            </a:prstGeom>
            <a:noFill/>
            <a:ln w="38100"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>
              <a:off x="-1475233" y="6714568"/>
              <a:ext cx="3547555" cy="426357"/>
            </a:xfrm>
            <a:prstGeom prst="round2SameRect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5031971" y="6721824"/>
            <a:ext cx="139012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お客様の声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023364" y="7139895"/>
            <a:ext cx="23987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個人授業のため、わからない箇所はすぐに質問ができるため、授業内での理解量が増えていました！</a:t>
            </a:r>
          </a:p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（小</a:t>
            </a:r>
            <a:r>
              <a:rPr lang="en-US" altLang="ja-JP" sz="1000" dirty="0">
                <a:latin typeface="+mn-ea"/>
              </a:rPr>
              <a:t>6</a:t>
            </a:r>
            <a:r>
              <a:rPr lang="ja-JP" altLang="en-US" sz="1000" dirty="0">
                <a:latin typeface="+mn-ea"/>
              </a:rPr>
              <a:t>：母）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023364" y="8151567"/>
            <a:ext cx="2398731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苦手な箇所を重点的に教えてもらえるため、弱点を克服することができました！</a:t>
            </a:r>
          </a:p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（中</a:t>
            </a:r>
            <a:r>
              <a:rPr lang="en-US" altLang="ja-JP" sz="1000" dirty="0">
                <a:latin typeface="+mn-ea"/>
              </a:rPr>
              <a:t>3</a:t>
            </a:r>
            <a:r>
              <a:rPr lang="ja-JP" altLang="en-US" sz="1000" dirty="0">
                <a:latin typeface="+mn-ea"/>
              </a:rPr>
              <a:t>：生徒本人）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312" y="8151567"/>
            <a:ext cx="743714" cy="74066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432680" y="7225339"/>
            <a:ext cx="981770" cy="769441"/>
          </a:xfrm>
          <a:prstGeom prst="rect">
            <a:avLst/>
          </a:prstGeom>
          <a:solidFill>
            <a:srgbClr val="FF9933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</a:p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32680" y="8088312"/>
            <a:ext cx="981770" cy="769441"/>
          </a:xfrm>
          <a:prstGeom prst="rect">
            <a:avLst/>
          </a:prstGeom>
          <a:solidFill>
            <a:srgbClr val="8FC31F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中学</a:t>
            </a:r>
          </a:p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cxnSp>
        <p:nvCxnSpPr>
          <p:cNvPr id="17" name="直線コネクタ 16"/>
          <p:cNvCxnSpPr/>
          <p:nvPr/>
        </p:nvCxnSpPr>
        <p:spPr>
          <a:xfrm>
            <a:off x="4090040" y="8042405"/>
            <a:ext cx="3291780" cy="0"/>
          </a:xfrm>
          <a:prstGeom prst="line">
            <a:avLst/>
          </a:prstGeom>
          <a:ln w="38100" cap="rnd">
            <a:solidFill>
              <a:srgbClr val="000066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415668" y="7143971"/>
            <a:ext cx="2186817" cy="1887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5000"/>
              </a:lnSpc>
            </a:pPr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5000"/>
              </a:lnSpc>
            </a:pPr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96384" y="9174542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ja-JP" altLang="en-US" sz="3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70934" y="9779021"/>
            <a:ext cx="5102679" cy="10130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2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お申込み・お問い合わせは下記の電話番号までご連絡ください</a:t>
            </a:r>
          </a:p>
          <a:p>
            <a:pPr>
              <a:lnSpc>
                <a:spcPts val="5520"/>
              </a:lnSpc>
            </a:pPr>
            <a:r>
              <a:rPr lang="ja-JP" altLang="en-US" sz="4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☎</a:t>
            </a:r>
            <a:r>
              <a:rPr lang="en-US" altLang="ja-JP" sz="4600" b="1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03-1234-1111</a:t>
            </a:r>
            <a:endParaRPr lang="ja-JP" altLang="en-US" sz="4600" b="1" spc="-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154768" y="9403897"/>
            <a:ext cx="1261884" cy="290056"/>
            <a:chOff x="88093" y="9403897"/>
            <a:chExt cx="1261884" cy="290056"/>
          </a:xfrm>
        </p:grpSpPr>
        <p:sp>
          <p:nvSpPr>
            <p:cNvPr id="28" name="正方形/長方形 27"/>
            <p:cNvSpPr/>
            <p:nvPr/>
          </p:nvSpPr>
          <p:spPr>
            <a:xfrm>
              <a:off x="88093" y="9403897"/>
              <a:ext cx="12618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安心の個別指導</a:t>
              </a:r>
            </a:p>
          </p:txBody>
        </p:sp>
        <p:sp>
          <p:nvSpPr>
            <p:cNvPr id="29" name="大かっこ 28"/>
            <p:cNvSpPr/>
            <p:nvPr/>
          </p:nvSpPr>
          <p:spPr>
            <a:xfrm rot="5400000">
              <a:off x="578691" y="8984490"/>
              <a:ext cx="280689" cy="1138238"/>
            </a:xfrm>
            <a:prstGeom prst="bracketPair">
              <a:avLst>
                <a:gd name="adj" fmla="val 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正方形/長方形 35"/>
          <p:cNvSpPr/>
          <p:nvPr/>
        </p:nvSpPr>
        <p:spPr>
          <a:xfrm>
            <a:off x="5177365" y="9351433"/>
            <a:ext cx="2307168" cy="127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278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HGP創英角ｺﾞｼｯｸUB</vt:lpstr>
      <vt:lpstr>HG丸ｺﾞｼｯｸM-PRO</vt:lpstr>
      <vt:lpstr>HG創英角ｺﾞｼｯｸUB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56</cp:revision>
  <cp:lastPrinted>2015-10-28T05:50:51Z</cp:lastPrinted>
  <dcterms:created xsi:type="dcterms:W3CDTF">2013-08-07T01:16:52Z</dcterms:created>
  <dcterms:modified xsi:type="dcterms:W3CDTF">2017-03-06T04:32:18Z</dcterms:modified>
</cp:coreProperties>
</file>