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76" r:id="rId1"/>
  </p:sldMasterIdLst>
  <p:notesMasterIdLst>
    <p:notesMasterId r:id="rId4"/>
  </p:notesMasterIdLst>
  <p:handoutMasterIdLst>
    <p:handoutMasterId r:id="rId5"/>
  </p:handoutMasterIdLst>
  <p:sldIdLst>
    <p:sldId id="260" r:id="rId2"/>
    <p:sldId id="261" r:id="rId3"/>
  </p:sldIdLst>
  <p:sldSz cx="7775575" cy="10907713"/>
  <p:notesSz cx="7318375" cy="10450513"/>
  <p:kinsoku lang="ja-JP" invalStChars="、。，．・：；？！゛゜ヽヾゝゞ々ー’”）〕］｝〉》」』】°‰′″℃￠％ぁぃぅぇぉっゃゅょゎァィゥェォッャュョヮヵヶ!%),.:;?]}｡｣､･ｧｨｩｪｫｬｭｮｯｰﾞﾟ" invalEndChars="‘“（〔［｛〈《「『【￥＄$([\{｢￡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92">
          <p15:clr>
            <a:srgbClr val="A4A3A4"/>
          </p15:clr>
        </p15:guide>
        <p15:guide id="2" pos="2305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74472"/>
    <a:srgbClr val="006834"/>
    <a:srgbClr val="016834"/>
    <a:srgbClr val="8FC31F"/>
    <a:srgbClr val="FF9933"/>
    <a:srgbClr val="000066"/>
    <a:srgbClr val="66FF33"/>
    <a:srgbClr val="66FF66"/>
    <a:srgbClr val="ED6C00"/>
    <a:srgbClr val="65AAD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063" autoAdjust="0"/>
    <p:restoredTop sz="99699" autoAdjust="0"/>
  </p:normalViewPr>
  <p:slideViewPr>
    <p:cSldViewPr snapToGrid="0">
      <p:cViewPr varScale="1">
        <p:scale>
          <a:sx n="50" d="100"/>
          <a:sy n="50" d="100"/>
        </p:scale>
        <p:origin x="1900" y="28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70" d="100"/>
          <a:sy n="70" d="100"/>
        </p:scale>
        <p:origin x="-2148" y="-108"/>
      </p:cViewPr>
      <p:guideLst>
        <p:guide orient="horz" pos="3292"/>
        <p:guide pos="2305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3" y="0"/>
            <a:ext cx="3171825" cy="522288"/>
          </a:xfrm>
          <a:prstGeom prst="rect">
            <a:avLst/>
          </a:prstGeom>
        </p:spPr>
        <p:txBody>
          <a:bodyPr vert="horz" lIns="91417" tIns="45709" rIns="91417" bIns="45709" rtlCol="0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4144965" y="0"/>
            <a:ext cx="3171825" cy="522288"/>
          </a:xfrm>
          <a:prstGeom prst="rect">
            <a:avLst/>
          </a:prstGeom>
        </p:spPr>
        <p:txBody>
          <a:bodyPr vert="horz" lIns="91417" tIns="45709" rIns="91417" bIns="45709" rtlCol="0"/>
          <a:lstStyle>
            <a:lvl1pPr algn="r">
              <a:defRPr sz="1100"/>
            </a:lvl1pPr>
          </a:lstStyle>
          <a:p>
            <a:fld id="{EA4C0380-2DE9-498B-B68D-60B46204BA80}" type="datetimeFigureOut">
              <a:rPr kumimoji="1" lang="ja-JP" altLang="en-US" smtClean="0"/>
              <a:t>2017/3/6</a:t>
            </a:fld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3" y="9926641"/>
            <a:ext cx="3171825" cy="522287"/>
          </a:xfrm>
          <a:prstGeom prst="rect">
            <a:avLst/>
          </a:prstGeom>
        </p:spPr>
        <p:txBody>
          <a:bodyPr vert="horz" lIns="91417" tIns="45709" rIns="91417" bIns="45709" rtlCol="0" anchor="b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4144965" y="9926641"/>
            <a:ext cx="3171825" cy="522287"/>
          </a:xfrm>
          <a:prstGeom prst="rect">
            <a:avLst/>
          </a:prstGeom>
        </p:spPr>
        <p:txBody>
          <a:bodyPr vert="horz" lIns="91417" tIns="45709" rIns="91417" bIns="45709" rtlCol="0" anchor="b"/>
          <a:lstStyle>
            <a:lvl1pPr algn="r">
              <a:defRPr sz="1100"/>
            </a:lvl1pPr>
          </a:lstStyle>
          <a:p>
            <a:fld id="{78A262EF-70DF-4926-8929-0A60A2E81DC8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8540521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5" y="1"/>
            <a:ext cx="3171295" cy="524339"/>
          </a:xfrm>
          <a:prstGeom prst="rect">
            <a:avLst/>
          </a:prstGeom>
        </p:spPr>
        <p:txBody>
          <a:bodyPr vert="horz" lIns="97141" tIns="48571" rIns="97141" bIns="48571" rtlCol="0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91" y="1"/>
            <a:ext cx="3171295" cy="524339"/>
          </a:xfrm>
          <a:prstGeom prst="rect">
            <a:avLst/>
          </a:prstGeom>
        </p:spPr>
        <p:txBody>
          <a:bodyPr vert="horz" lIns="97141" tIns="48571" rIns="97141" bIns="48571" rtlCol="0"/>
          <a:lstStyle>
            <a:lvl1pPr algn="r">
              <a:defRPr sz="1100"/>
            </a:lvl1pPr>
          </a:lstStyle>
          <a:p>
            <a:fld id="{70F99883-74AE-4A2C-81B7-5B86A08198C0}" type="datetimeFigureOut">
              <a:rPr kumimoji="1" lang="ja-JP" altLang="en-US" smtClean="0"/>
              <a:t>2017/3/6</a:t>
            </a:fld>
            <a:endParaRPr kumimoji="1" lang="ja-JP" altLang="en-US" dirty="0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41" tIns="48571" rIns="97141" bIns="48571" rtlCol="0" anchor="ctr"/>
          <a:lstStyle/>
          <a:p>
            <a:endParaRPr lang="ja-JP" altLang="en-US" dirty="0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1"/>
            <a:ext cx="5854700" cy="4114889"/>
          </a:xfrm>
          <a:prstGeom prst="rect">
            <a:avLst/>
          </a:prstGeom>
        </p:spPr>
        <p:txBody>
          <a:bodyPr vert="horz" lIns="97141" tIns="48571" rIns="97141" bIns="48571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5" y="9926178"/>
            <a:ext cx="3171295" cy="524338"/>
          </a:xfrm>
          <a:prstGeom prst="rect">
            <a:avLst/>
          </a:prstGeom>
        </p:spPr>
        <p:txBody>
          <a:bodyPr vert="horz" lIns="97141" tIns="48571" rIns="97141" bIns="48571" rtlCol="0" anchor="b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91" y="9926178"/>
            <a:ext cx="3171295" cy="524338"/>
          </a:xfrm>
          <a:prstGeom prst="rect">
            <a:avLst/>
          </a:prstGeom>
        </p:spPr>
        <p:txBody>
          <a:bodyPr vert="horz" lIns="97141" tIns="48571" rIns="97141" bIns="48571" rtlCol="0" anchor="b"/>
          <a:lstStyle>
            <a:lvl1pPr algn="r">
              <a:defRPr sz="11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 dirty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17" Type="http://schemas.openxmlformats.org/officeDocument/2006/relationships/image" Target="../media/image16.png"/><Relationship Id="rId2" Type="http://schemas.openxmlformats.org/officeDocument/2006/relationships/image" Target="../media/image1.png"/><Relationship Id="rId16" Type="http://schemas.openxmlformats.org/officeDocument/2006/relationships/image" Target="../media/image15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5" Type="http://schemas.openxmlformats.org/officeDocument/2006/relationships/image" Target="../media/image1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dirty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 dirty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dirty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" y="0"/>
            <a:ext cx="7774883" cy="10908000"/>
          </a:xfrm>
          <a:prstGeom prst="rect">
            <a:avLst/>
          </a:prstGeom>
        </p:spPr>
      </p:pic>
      <p:pic>
        <p:nvPicPr>
          <p:cNvPr id="64" name="図 6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840" y="9895629"/>
            <a:ext cx="2455733" cy="525109"/>
          </a:xfrm>
          <a:prstGeom prst="rect">
            <a:avLst/>
          </a:prstGeom>
        </p:spPr>
      </p:pic>
      <p:pic>
        <p:nvPicPr>
          <p:cNvPr id="65" name="図 6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3373" y="8698510"/>
            <a:ext cx="862119" cy="634833"/>
          </a:xfrm>
          <a:prstGeom prst="rect">
            <a:avLst/>
          </a:prstGeom>
        </p:spPr>
      </p:pic>
      <p:pic>
        <p:nvPicPr>
          <p:cNvPr id="63" name="図 6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078" y="8698747"/>
            <a:ext cx="856894" cy="634833"/>
          </a:xfrm>
          <a:prstGeom prst="rect">
            <a:avLst/>
          </a:prstGeom>
        </p:spPr>
      </p:pic>
      <p:pic>
        <p:nvPicPr>
          <p:cNvPr id="45" name="図 4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94064" y="882054"/>
            <a:ext cx="1990008" cy="1943185"/>
          </a:xfrm>
          <a:prstGeom prst="rect">
            <a:avLst/>
          </a:prstGeom>
        </p:spPr>
      </p:pic>
      <p:pic>
        <p:nvPicPr>
          <p:cNvPr id="48" name="図 47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1678" y="927906"/>
            <a:ext cx="1987472" cy="1969286"/>
          </a:xfrm>
          <a:prstGeom prst="rect">
            <a:avLst/>
          </a:prstGeom>
        </p:spPr>
      </p:pic>
      <p:pic>
        <p:nvPicPr>
          <p:cNvPr id="49" name="図 48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078" y="1978399"/>
            <a:ext cx="1964586" cy="1964586"/>
          </a:xfrm>
          <a:prstGeom prst="rect">
            <a:avLst/>
          </a:prstGeom>
        </p:spPr>
      </p:pic>
      <p:pic>
        <p:nvPicPr>
          <p:cNvPr id="50" name="図 49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2468" y="3779449"/>
            <a:ext cx="1969811" cy="1961974"/>
          </a:xfrm>
          <a:prstGeom prst="rect">
            <a:avLst/>
          </a:prstGeom>
        </p:spPr>
      </p:pic>
      <p:pic>
        <p:nvPicPr>
          <p:cNvPr id="46" name="図 45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2827" y="2015719"/>
            <a:ext cx="1949042" cy="1998418"/>
          </a:xfrm>
          <a:prstGeom prst="rect">
            <a:avLst/>
          </a:prstGeom>
        </p:spPr>
      </p:pic>
      <p:pic>
        <p:nvPicPr>
          <p:cNvPr id="51" name="図 50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16645" y="3779449"/>
            <a:ext cx="1982874" cy="2050798"/>
          </a:xfrm>
          <a:prstGeom prst="rect">
            <a:avLst/>
          </a:prstGeom>
        </p:spPr>
      </p:pic>
      <p:sp>
        <p:nvSpPr>
          <p:cNvPr id="31" name="正方形/長方形 30"/>
          <p:cNvSpPr/>
          <p:nvPr/>
        </p:nvSpPr>
        <p:spPr>
          <a:xfrm>
            <a:off x="611019" y="2443618"/>
            <a:ext cx="1688283" cy="100431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lvl="0" algn="ctr">
              <a:lnSpc>
                <a:spcPts val="2450"/>
              </a:lnSpc>
            </a:pPr>
            <a:r>
              <a:rPr lang="ja-JP" altLang="en-US" sz="1500" spc="-4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配布していただく</a:t>
            </a:r>
            <a:endParaRPr lang="en-US" altLang="ja-JP" sz="1500" spc="-40" dirty="0">
              <a:solidFill>
                <a:schemeClr val="bg1"/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  <a:p>
            <a:pPr lvl="0" algn="ctr">
              <a:lnSpc>
                <a:spcPts val="2450"/>
              </a:lnSpc>
            </a:pPr>
            <a:r>
              <a:rPr lang="ja-JP" altLang="en-US" sz="1500" spc="-4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情報誌はご自宅に</a:t>
            </a:r>
          </a:p>
          <a:p>
            <a:pPr lvl="0" algn="ctr">
              <a:lnSpc>
                <a:spcPts val="2450"/>
              </a:lnSpc>
            </a:pPr>
            <a:r>
              <a:rPr lang="ja-JP" altLang="en-US" sz="1500" spc="-4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お届けします</a:t>
            </a:r>
          </a:p>
        </p:txBody>
      </p:sp>
      <p:sp>
        <p:nvSpPr>
          <p:cNvPr id="32" name="正方形/長方形 31"/>
          <p:cNvSpPr/>
          <p:nvPr/>
        </p:nvSpPr>
        <p:spPr>
          <a:xfrm>
            <a:off x="505178" y="4039378"/>
            <a:ext cx="1810112" cy="137473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ts val="2450"/>
              </a:lnSpc>
            </a:pPr>
            <a:r>
              <a:rPr lang="ja-JP" altLang="en-US" sz="1500" spc="-4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配布エリアは</a:t>
            </a:r>
          </a:p>
          <a:p>
            <a:pPr algn="ctr">
              <a:lnSpc>
                <a:spcPts val="2450"/>
              </a:lnSpc>
            </a:pPr>
            <a:r>
              <a:rPr lang="ja-JP" altLang="en-US" sz="1500" spc="-4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ご自宅周辺なので、</a:t>
            </a:r>
          </a:p>
          <a:p>
            <a:pPr algn="ctr">
              <a:lnSpc>
                <a:spcPts val="2450"/>
              </a:lnSpc>
            </a:pPr>
            <a:r>
              <a:rPr lang="ja-JP" altLang="en-US" sz="1500" spc="-4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土地勘に自信の</a:t>
            </a:r>
          </a:p>
          <a:p>
            <a:pPr algn="ctr">
              <a:lnSpc>
                <a:spcPts val="2450"/>
              </a:lnSpc>
            </a:pPr>
            <a:r>
              <a:rPr lang="ja-JP" altLang="en-US" sz="1500" spc="-4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ない方でも安心</a:t>
            </a:r>
          </a:p>
        </p:txBody>
      </p:sp>
      <p:sp>
        <p:nvSpPr>
          <p:cNvPr id="34" name="正方形/長方形 33"/>
          <p:cNvSpPr/>
          <p:nvPr/>
        </p:nvSpPr>
        <p:spPr>
          <a:xfrm>
            <a:off x="2260185" y="1166280"/>
            <a:ext cx="1475083" cy="137473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ts val="2450"/>
              </a:lnSpc>
            </a:pPr>
            <a:r>
              <a:rPr lang="ja-JP" altLang="en-US" sz="1500" spc="-4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週に１回、</a:t>
            </a:r>
          </a:p>
          <a:p>
            <a:pPr algn="ctr">
              <a:lnSpc>
                <a:spcPts val="2450"/>
              </a:lnSpc>
            </a:pPr>
            <a:r>
              <a:rPr lang="ja-JP" altLang="en-US" sz="1500" spc="-4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お好きな時間に</a:t>
            </a:r>
          </a:p>
          <a:p>
            <a:pPr algn="ctr">
              <a:lnSpc>
                <a:spcPts val="2450"/>
              </a:lnSpc>
            </a:pPr>
            <a:r>
              <a:rPr lang="ja-JP" altLang="en-US" sz="1500" spc="-4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配布して</a:t>
            </a:r>
          </a:p>
          <a:p>
            <a:pPr algn="ctr">
              <a:lnSpc>
                <a:spcPts val="2450"/>
              </a:lnSpc>
            </a:pPr>
            <a:r>
              <a:rPr lang="ja-JP" altLang="en-US" sz="1500" spc="-4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いただけます</a:t>
            </a:r>
          </a:p>
        </p:txBody>
      </p:sp>
      <p:sp>
        <p:nvSpPr>
          <p:cNvPr id="35" name="正方形/長方形 34"/>
          <p:cNvSpPr/>
          <p:nvPr/>
        </p:nvSpPr>
        <p:spPr>
          <a:xfrm>
            <a:off x="4034339" y="1084141"/>
            <a:ext cx="1768754" cy="137473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ts val="2450"/>
              </a:lnSpc>
            </a:pPr>
            <a:r>
              <a:rPr lang="ja-JP" altLang="en-US" sz="1500" spc="-4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勿論、</a:t>
            </a:r>
          </a:p>
          <a:p>
            <a:pPr algn="ctr">
              <a:lnSpc>
                <a:spcPts val="2450"/>
              </a:lnSpc>
            </a:pPr>
            <a:r>
              <a:rPr lang="ja-JP" altLang="en-US" sz="1500" spc="-4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フルタイムを</a:t>
            </a:r>
          </a:p>
          <a:p>
            <a:pPr algn="ctr">
              <a:lnSpc>
                <a:spcPts val="2450"/>
              </a:lnSpc>
            </a:pPr>
            <a:r>
              <a:rPr lang="ja-JP" altLang="en-US" sz="1500" spc="-4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ご希望の方もお待ち</a:t>
            </a:r>
          </a:p>
          <a:p>
            <a:pPr algn="ctr">
              <a:lnSpc>
                <a:spcPts val="2450"/>
              </a:lnSpc>
            </a:pPr>
            <a:r>
              <a:rPr lang="ja-JP" altLang="en-US" sz="1500" spc="-4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しています</a:t>
            </a:r>
          </a:p>
        </p:txBody>
      </p:sp>
      <p:sp>
        <p:nvSpPr>
          <p:cNvPr id="36" name="正方形/長方形 35"/>
          <p:cNvSpPr/>
          <p:nvPr/>
        </p:nvSpPr>
        <p:spPr>
          <a:xfrm>
            <a:off x="5551192" y="2306516"/>
            <a:ext cx="1667443" cy="137473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ts val="2450"/>
              </a:lnSpc>
            </a:pPr>
            <a:r>
              <a:rPr lang="ja-JP" altLang="en-US" sz="1500" spc="-4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主婦の方・中高年</a:t>
            </a:r>
          </a:p>
          <a:p>
            <a:pPr algn="ctr">
              <a:lnSpc>
                <a:spcPts val="2450"/>
              </a:lnSpc>
            </a:pPr>
            <a:r>
              <a:rPr lang="ja-JP" altLang="en-US" sz="1500" spc="-4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の方も大歓迎です</a:t>
            </a:r>
          </a:p>
          <a:p>
            <a:pPr algn="ctr">
              <a:lnSpc>
                <a:spcPts val="2450"/>
              </a:lnSpc>
            </a:pPr>
            <a:r>
              <a:rPr lang="ja-JP" altLang="en-US" sz="1500" spc="-4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リタイヤした方の</a:t>
            </a:r>
          </a:p>
          <a:p>
            <a:pPr algn="ctr">
              <a:lnSpc>
                <a:spcPts val="2450"/>
              </a:lnSpc>
            </a:pPr>
            <a:r>
              <a:rPr lang="ja-JP" altLang="en-US" sz="1500" spc="-4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お小遣い稼ぎにも</a:t>
            </a:r>
          </a:p>
        </p:txBody>
      </p:sp>
      <p:sp>
        <p:nvSpPr>
          <p:cNvPr id="37" name="正方形/長方形 36"/>
          <p:cNvSpPr/>
          <p:nvPr/>
        </p:nvSpPr>
        <p:spPr>
          <a:xfrm>
            <a:off x="5587090" y="4070316"/>
            <a:ext cx="1822935" cy="137473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ts val="2450"/>
              </a:lnSpc>
            </a:pPr>
            <a:r>
              <a:rPr lang="ja-JP" altLang="en-US" sz="1500" spc="-4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バイク等の</a:t>
            </a:r>
          </a:p>
          <a:p>
            <a:pPr algn="ctr">
              <a:lnSpc>
                <a:spcPts val="2450"/>
              </a:lnSpc>
            </a:pPr>
            <a:r>
              <a:rPr lang="ja-JP" altLang="en-US" sz="1500" spc="-4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免許は不要。</a:t>
            </a:r>
          </a:p>
          <a:p>
            <a:pPr algn="ctr">
              <a:lnSpc>
                <a:spcPts val="2450"/>
              </a:lnSpc>
            </a:pPr>
            <a:r>
              <a:rPr lang="ja-JP" altLang="en-US" sz="1500" spc="-4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ウォーキング感覚で</a:t>
            </a:r>
          </a:p>
          <a:p>
            <a:pPr algn="ctr">
              <a:lnSpc>
                <a:spcPts val="2450"/>
              </a:lnSpc>
            </a:pPr>
            <a:r>
              <a:rPr lang="ja-JP" altLang="en-US" sz="1500" spc="-4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できるお仕事です</a:t>
            </a:r>
          </a:p>
        </p:txBody>
      </p:sp>
      <p:sp>
        <p:nvSpPr>
          <p:cNvPr id="40" name="正方形/長方形 39"/>
          <p:cNvSpPr/>
          <p:nvPr/>
        </p:nvSpPr>
        <p:spPr>
          <a:xfrm>
            <a:off x="537560" y="8811909"/>
            <a:ext cx="74379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eaLnBrk="0"/>
            <a:r>
              <a:rPr lang="ja-JP" altLang="en-US" sz="2000" spc="200" dirty="0">
                <a:solidFill>
                  <a:schemeClr val="bg1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年齢</a:t>
            </a:r>
          </a:p>
        </p:txBody>
      </p:sp>
      <p:sp>
        <p:nvSpPr>
          <p:cNvPr id="4" name="正方形/長方形 3"/>
          <p:cNvSpPr/>
          <p:nvPr/>
        </p:nvSpPr>
        <p:spPr>
          <a:xfrm>
            <a:off x="1289266" y="8831630"/>
            <a:ext cx="1724831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2200" spc="-10" dirty="0">
                <a:solidFill>
                  <a:srgbClr val="006834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25</a:t>
            </a:r>
            <a:r>
              <a:rPr lang="ja-JP" altLang="en-US" sz="2200" spc="-10" dirty="0">
                <a:solidFill>
                  <a:srgbClr val="006834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歳～</a:t>
            </a:r>
            <a:r>
              <a:rPr lang="en-US" altLang="ja-JP" sz="2200" spc="-10" dirty="0">
                <a:solidFill>
                  <a:srgbClr val="006834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65</a:t>
            </a:r>
            <a:r>
              <a:rPr lang="ja-JP" altLang="en-US" sz="2200" spc="-10" dirty="0">
                <a:solidFill>
                  <a:srgbClr val="006834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歳</a:t>
            </a:r>
          </a:p>
        </p:txBody>
      </p:sp>
      <p:sp>
        <p:nvSpPr>
          <p:cNvPr id="6" name="正方形/長方形 5"/>
          <p:cNvSpPr/>
          <p:nvPr/>
        </p:nvSpPr>
        <p:spPr>
          <a:xfrm>
            <a:off x="3915492" y="8830689"/>
            <a:ext cx="3536546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200" spc="20" dirty="0">
                <a:solidFill>
                  <a:srgbClr val="006834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5,000</a:t>
            </a:r>
            <a:r>
              <a:rPr lang="zh-CN" altLang="en-US" sz="2200" spc="20" dirty="0">
                <a:solidFill>
                  <a:srgbClr val="006834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円～（完全出来高制）</a:t>
            </a:r>
            <a:endParaRPr lang="ja-JP" altLang="en-US" sz="2200" spc="20" dirty="0">
              <a:solidFill>
                <a:srgbClr val="006834"/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30" name="正方形/長方形 29"/>
          <p:cNvSpPr/>
          <p:nvPr/>
        </p:nvSpPr>
        <p:spPr>
          <a:xfrm>
            <a:off x="572913" y="9351486"/>
            <a:ext cx="68483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2400" spc="180" dirty="0">
                <a:solidFill>
                  <a:srgbClr val="E74472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※</a:t>
            </a:r>
            <a:r>
              <a:rPr lang="ja-JP" altLang="en-US" sz="2400" spc="180" dirty="0">
                <a:solidFill>
                  <a:srgbClr val="E74472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お子様をお連れになっての配布はできません。</a:t>
            </a:r>
          </a:p>
        </p:txBody>
      </p:sp>
      <p:sp>
        <p:nvSpPr>
          <p:cNvPr id="38" name="正方形/長方形 37"/>
          <p:cNvSpPr/>
          <p:nvPr/>
        </p:nvSpPr>
        <p:spPr>
          <a:xfrm>
            <a:off x="507558" y="9910893"/>
            <a:ext cx="2941831" cy="5027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600"/>
              </a:lnSpc>
            </a:pPr>
            <a:r>
              <a:rPr lang="ja-JP" altLang="en-US" sz="1400" spc="2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ご興味がある方は</a:t>
            </a:r>
          </a:p>
          <a:p>
            <a:pPr>
              <a:lnSpc>
                <a:spcPts val="1600"/>
              </a:lnSpc>
            </a:pPr>
            <a:r>
              <a:rPr lang="ja-JP" altLang="en-US" sz="1400" spc="2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お気軽にお電話ください。</a:t>
            </a:r>
          </a:p>
        </p:txBody>
      </p:sp>
      <p:sp>
        <p:nvSpPr>
          <p:cNvPr id="39" name="正方形/長方形 38"/>
          <p:cNvSpPr/>
          <p:nvPr/>
        </p:nvSpPr>
        <p:spPr>
          <a:xfrm>
            <a:off x="3128465" y="8811347"/>
            <a:ext cx="74892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eaLnBrk="0"/>
            <a:r>
              <a:rPr lang="ja-JP" altLang="en-US" sz="2000" spc="200" dirty="0">
                <a:solidFill>
                  <a:schemeClr val="bg1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報酬</a:t>
            </a:r>
          </a:p>
        </p:txBody>
      </p:sp>
      <p:sp>
        <p:nvSpPr>
          <p:cNvPr id="41" name="正方形/長方形 40"/>
          <p:cNvSpPr/>
          <p:nvPr/>
        </p:nvSpPr>
        <p:spPr>
          <a:xfrm>
            <a:off x="3039001" y="9840096"/>
            <a:ext cx="3090590" cy="3847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900" spc="90" dirty="0">
                <a:solidFill>
                  <a:srgbClr val="006834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ASKUL TIMES </a:t>
            </a:r>
            <a:r>
              <a:rPr lang="ja-JP" altLang="en-US" sz="1900" spc="90" dirty="0">
                <a:solidFill>
                  <a:srgbClr val="006834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編集事務局</a:t>
            </a:r>
          </a:p>
        </p:txBody>
      </p:sp>
      <p:sp>
        <p:nvSpPr>
          <p:cNvPr id="42" name="正方形/長方形 41"/>
          <p:cNvSpPr/>
          <p:nvPr/>
        </p:nvSpPr>
        <p:spPr>
          <a:xfrm>
            <a:off x="3032128" y="10192747"/>
            <a:ext cx="4406656" cy="284693"/>
          </a:xfrm>
          <a:prstGeom prst="rect">
            <a:avLst/>
          </a:prstGeom>
          <a:ln>
            <a:noFill/>
          </a:ln>
        </p:spPr>
        <p:txBody>
          <a:bodyPr wrap="none">
            <a:spAutoFit/>
          </a:bodyPr>
          <a:lstStyle/>
          <a:p>
            <a:r>
              <a:rPr lang="zh-TW" altLang="en-US" sz="1250" dirty="0">
                <a:solidFill>
                  <a:srgbClr val="006834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東京都江東区豊洲３</a:t>
            </a:r>
            <a:r>
              <a:rPr lang="en-US" altLang="zh-TW" sz="1250" dirty="0">
                <a:solidFill>
                  <a:srgbClr val="006834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-</a:t>
            </a:r>
            <a:r>
              <a:rPr lang="zh-TW" altLang="en-US" sz="1250" dirty="0">
                <a:solidFill>
                  <a:srgbClr val="006834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２</a:t>
            </a:r>
            <a:r>
              <a:rPr lang="en-US" altLang="zh-TW" sz="1250" dirty="0">
                <a:solidFill>
                  <a:srgbClr val="006834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-</a:t>
            </a:r>
            <a:r>
              <a:rPr lang="zh-TW" altLang="en-US" sz="1250" dirty="0">
                <a:solidFill>
                  <a:srgbClr val="006834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３</a:t>
            </a:r>
            <a:r>
              <a:rPr lang="ja-JP" altLang="en-US" sz="1250" spc="-40" dirty="0">
                <a:solidFill>
                  <a:srgbClr val="006834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　</a:t>
            </a:r>
            <a:r>
              <a:rPr lang="en-US" altLang="ja-JP" sz="1250" dirty="0">
                <a:solidFill>
                  <a:srgbClr val="006834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Tel.</a:t>
            </a:r>
            <a:r>
              <a:rPr lang="en-US" altLang="ja-JP" sz="1250" spc="-50" dirty="0">
                <a:solidFill>
                  <a:srgbClr val="006834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03-1234-1111</a:t>
            </a:r>
            <a:r>
              <a:rPr lang="ja-JP" altLang="en-US" sz="1250" spc="-50" dirty="0">
                <a:solidFill>
                  <a:srgbClr val="006834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（</a:t>
            </a:r>
            <a:r>
              <a:rPr lang="en-US" altLang="ja-JP" sz="1250" spc="-50" dirty="0">
                <a:solidFill>
                  <a:srgbClr val="006834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9</a:t>
            </a:r>
            <a:r>
              <a:rPr lang="ja-JP" altLang="en-US" sz="1250" spc="-50" dirty="0">
                <a:solidFill>
                  <a:srgbClr val="006834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時～</a:t>
            </a:r>
            <a:r>
              <a:rPr lang="en-US" altLang="ja-JP" sz="1250" spc="-50" dirty="0">
                <a:solidFill>
                  <a:srgbClr val="006834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18</a:t>
            </a:r>
            <a:r>
              <a:rPr lang="ja-JP" altLang="en-US" sz="1250" spc="-50" dirty="0">
                <a:solidFill>
                  <a:srgbClr val="006834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時）</a:t>
            </a:r>
          </a:p>
        </p:txBody>
      </p:sp>
      <p:sp>
        <p:nvSpPr>
          <p:cNvPr id="44" name="正方形/長方形 43"/>
          <p:cNvSpPr/>
          <p:nvPr/>
        </p:nvSpPr>
        <p:spPr>
          <a:xfrm>
            <a:off x="1794578" y="395743"/>
            <a:ext cx="5646665" cy="365091"/>
          </a:xfrm>
          <a:prstGeom prst="rect">
            <a:avLst/>
          </a:prstGeom>
        </p:spPr>
        <p:txBody>
          <a:bodyPr wrap="none" lIns="36000" tIns="36000" rIns="36000" bIns="36000" anchor="ctr" anchorCtr="1">
            <a:spAutoFit/>
          </a:bodyPr>
          <a:lstStyle/>
          <a:p>
            <a:pPr algn="ctr" eaLnBrk="0"/>
            <a:r>
              <a:rPr lang="ja-JP" altLang="en-US" sz="1900" spc="120" dirty="0">
                <a:solidFill>
                  <a:srgbClr val="016834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情報誌「ＡＳＫＵＬ ＴＩＭＥＳ」を配布するお仕事です。</a:t>
            </a:r>
          </a:p>
        </p:txBody>
      </p:sp>
      <p:pic>
        <p:nvPicPr>
          <p:cNvPr id="52" name="図 51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7752" y="2386038"/>
            <a:ext cx="3666751" cy="5907036"/>
          </a:xfrm>
          <a:prstGeom prst="rect">
            <a:avLst/>
          </a:prstGeom>
        </p:spPr>
      </p:pic>
      <p:pic>
        <p:nvPicPr>
          <p:cNvPr id="53" name="図 52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9541" y="5326856"/>
            <a:ext cx="6246444" cy="3532076"/>
          </a:xfrm>
          <a:prstGeom prst="rect">
            <a:avLst/>
          </a:prstGeom>
        </p:spPr>
      </p:pic>
      <p:pic>
        <p:nvPicPr>
          <p:cNvPr id="54" name="図 53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4408" y="443838"/>
            <a:ext cx="1376778" cy="875181"/>
          </a:xfrm>
          <a:prstGeom prst="rect">
            <a:avLst/>
          </a:prstGeom>
        </p:spPr>
      </p:pic>
      <p:pic>
        <p:nvPicPr>
          <p:cNvPr id="55" name="図 54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012" y="677856"/>
            <a:ext cx="726270" cy="350073"/>
          </a:xfrm>
          <a:prstGeom prst="rect">
            <a:avLst/>
          </a:prstGeom>
        </p:spPr>
      </p:pic>
      <p:pic>
        <p:nvPicPr>
          <p:cNvPr id="61" name="図 60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3666" y="5637303"/>
            <a:ext cx="2983454" cy="937881"/>
          </a:xfrm>
          <a:prstGeom prst="rect">
            <a:avLst/>
          </a:prstGeom>
        </p:spPr>
      </p:pic>
      <p:pic>
        <p:nvPicPr>
          <p:cNvPr id="62" name="図 61"/>
          <p:cNvPicPr>
            <a:picLocks noChangeAspect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5306" y="6298191"/>
            <a:ext cx="4851379" cy="20272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9290052"/>
      </p:ext>
    </p:extLst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704</TotalTime>
  <Words>242</Words>
  <Application>Microsoft Office PowerPoint</Application>
  <PresentationFormat>ユーザー設定</PresentationFormat>
  <Paragraphs>50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1" baseType="lpstr">
      <vt:lpstr>HGPｺﾞｼｯｸE</vt:lpstr>
      <vt:lpstr>HGP創英角ｺﾞｼｯｸUB</vt:lpstr>
      <vt:lpstr>HGS創英角ｺﾞｼｯｸUB</vt:lpstr>
      <vt:lpstr>HG丸ｺﾞｼｯｸM-PRO</vt:lpstr>
      <vt:lpstr>ＭＳ Ｐゴシック</vt:lpstr>
      <vt:lpstr>Arial</vt:lpstr>
      <vt:lpstr>Calibri</vt:lpstr>
      <vt:lpstr>Calibri Light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赤星真人(d006033)</dc:creator>
  <cp:lastModifiedBy>鈴木 翔</cp:lastModifiedBy>
  <cp:revision>73</cp:revision>
  <cp:lastPrinted>2015-11-30T02:26:10Z</cp:lastPrinted>
  <dcterms:created xsi:type="dcterms:W3CDTF">2013-08-07T01:16:52Z</dcterms:created>
  <dcterms:modified xsi:type="dcterms:W3CDTF">2017-03-06T04:35:03Z</dcterms:modified>
</cp:coreProperties>
</file>