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  <p15:guide id="3" pos="293">
          <p15:clr>
            <a:srgbClr val="A4A3A4"/>
          </p15:clr>
        </p15:guide>
        <p15:guide id="4" pos="46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D5F0"/>
    <a:srgbClr val="5F9BD5"/>
    <a:srgbClr val="5B9BD5"/>
    <a:srgbClr val="EA5514"/>
    <a:srgbClr val="22AC38"/>
    <a:srgbClr val="10A04A"/>
    <a:srgbClr val="52A12B"/>
    <a:srgbClr val="E2583C"/>
    <a:srgbClr val="E74472"/>
    <a:srgbClr val="0068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  <p:guide pos="293"/>
        <p:guide pos="46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89" tIns="45696" rIns="91389" bIns="45696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89" tIns="45696" rIns="91389" bIns="45696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4"/>
            <a:ext cx="3171825" cy="522287"/>
          </a:xfrm>
          <a:prstGeom prst="rect">
            <a:avLst/>
          </a:prstGeom>
        </p:spPr>
        <p:txBody>
          <a:bodyPr vert="horz" lIns="91389" tIns="45696" rIns="91389" bIns="45696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4"/>
            <a:ext cx="3171825" cy="522287"/>
          </a:xfrm>
          <a:prstGeom prst="rect">
            <a:avLst/>
          </a:prstGeom>
        </p:spPr>
        <p:txBody>
          <a:bodyPr vert="horz" lIns="91389" tIns="45696" rIns="91389" bIns="45696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8" y="4"/>
            <a:ext cx="3171295" cy="524338"/>
          </a:xfrm>
          <a:prstGeom prst="rect">
            <a:avLst/>
          </a:prstGeom>
        </p:spPr>
        <p:txBody>
          <a:bodyPr vert="horz" lIns="97111" tIns="48556" rIns="97111" bIns="48556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4" y="4"/>
            <a:ext cx="3171295" cy="524338"/>
          </a:xfrm>
          <a:prstGeom prst="rect">
            <a:avLst/>
          </a:prstGeom>
        </p:spPr>
        <p:txBody>
          <a:bodyPr vert="horz" lIns="97111" tIns="48556" rIns="97111" bIns="48556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1" tIns="48556" rIns="97111" bIns="4855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11" tIns="48556" rIns="97111" bIns="4855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8" y="9926180"/>
            <a:ext cx="3171295" cy="524337"/>
          </a:xfrm>
          <a:prstGeom prst="rect">
            <a:avLst/>
          </a:prstGeom>
        </p:spPr>
        <p:txBody>
          <a:bodyPr vert="horz" lIns="97111" tIns="48556" rIns="97111" bIns="48556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4" y="9926180"/>
            <a:ext cx="3171295" cy="524337"/>
          </a:xfrm>
          <a:prstGeom prst="rect">
            <a:avLst/>
          </a:prstGeom>
        </p:spPr>
        <p:txBody>
          <a:bodyPr vert="horz" lIns="97111" tIns="48556" rIns="97111" bIns="48556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" y="4519"/>
            <a:ext cx="7786800" cy="10810594"/>
          </a:xfrm>
          <a:prstGeom prst="rect">
            <a:avLst/>
          </a:prstGeom>
        </p:spPr>
      </p:pic>
      <p:sp>
        <p:nvSpPr>
          <p:cNvPr id="37" name="角丸四角形 36"/>
          <p:cNvSpPr/>
          <p:nvPr/>
        </p:nvSpPr>
        <p:spPr>
          <a:xfrm>
            <a:off x="472608" y="6592883"/>
            <a:ext cx="6837050" cy="2872542"/>
          </a:xfrm>
          <a:prstGeom prst="roundRect">
            <a:avLst>
              <a:gd name="adj" fmla="val 3357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>
            <a:spLocks noChangeAspect="1"/>
          </p:cNvSpPr>
          <p:nvPr/>
        </p:nvSpPr>
        <p:spPr>
          <a:xfrm>
            <a:off x="4154072" y="7519842"/>
            <a:ext cx="653341" cy="324000"/>
          </a:xfrm>
          <a:prstGeom prst="roundRect">
            <a:avLst>
              <a:gd name="adj" fmla="val 27776"/>
            </a:avLst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時給</a:t>
            </a:r>
          </a:p>
        </p:txBody>
      </p:sp>
      <p:sp>
        <p:nvSpPr>
          <p:cNvPr id="49" name="角丸四角形 48"/>
          <p:cNvSpPr>
            <a:spLocks noChangeAspect="1"/>
          </p:cNvSpPr>
          <p:nvPr/>
        </p:nvSpPr>
        <p:spPr>
          <a:xfrm>
            <a:off x="4154072" y="6877892"/>
            <a:ext cx="653341" cy="324000"/>
          </a:xfrm>
          <a:prstGeom prst="roundRect">
            <a:avLst>
              <a:gd name="adj" fmla="val 27776"/>
            </a:avLst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待遇</a:t>
            </a:r>
          </a:p>
        </p:txBody>
      </p:sp>
      <p:sp>
        <p:nvSpPr>
          <p:cNvPr id="48" name="角丸四角形 47"/>
          <p:cNvSpPr>
            <a:spLocks noChangeAspect="1"/>
          </p:cNvSpPr>
          <p:nvPr/>
        </p:nvSpPr>
        <p:spPr>
          <a:xfrm>
            <a:off x="743916" y="6877892"/>
            <a:ext cx="653341" cy="324000"/>
          </a:xfrm>
          <a:prstGeom prst="roundRect">
            <a:avLst>
              <a:gd name="adj" fmla="val 27776"/>
            </a:avLst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勤務地</a:t>
            </a:r>
          </a:p>
        </p:txBody>
      </p:sp>
      <p:sp>
        <p:nvSpPr>
          <p:cNvPr id="45" name="角丸四角形 44"/>
          <p:cNvSpPr>
            <a:spLocks noChangeAspect="1"/>
          </p:cNvSpPr>
          <p:nvPr/>
        </p:nvSpPr>
        <p:spPr>
          <a:xfrm>
            <a:off x="743916" y="8851835"/>
            <a:ext cx="653341" cy="324000"/>
          </a:xfrm>
          <a:prstGeom prst="roundRect">
            <a:avLst>
              <a:gd name="adj" fmla="val 27776"/>
            </a:avLst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年齢</a:t>
            </a:r>
          </a:p>
        </p:txBody>
      </p:sp>
      <p:sp>
        <p:nvSpPr>
          <p:cNvPr id="46" name="角丸四角形 45"/>
          <p:cNvSpPr>
            <a:spLocks noChangeAspect="1"/>
          </p:cNvSpPr>
          <p:nvPr/>
        </p:nvSpPr>
        <p:spPr>
          <a:xfrm>
            <a:off x="743916" y="8264737"/>
            <a:ext cx="653341" cy="324000"/>
          </a:xfrm>
          <a:prstGeom prst="roundRect">
            <a:avLst>
              <a:gd name="adj" fmla="val 27776"/>
            </a:avLst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休日</a:t>
            </a:r>
          </a:p>
        </p:txBody>
      </p:sp>
      <p:sp>
        <p:nvSpPr>
          <p:cNvPr id="47" name="角丸四角形 46"/>
          <p:cNvSpPr>
            <a:spLocks noChangeAspect="1"/>
          </p:cNvSpPr>
          <p:nvPr/>
        </p:nvSpPr>
        <p:spPr>
          <a:xfrm>
            <a:off x="743916" y="7397162"/>
            <a:ext cx="653341" cy="324000"/>
          </a:xfrm>
          <a:prstGeom prst="roundRect">
            <a:avLst>
              <a:gd name="adj" fmla="val 27776"/>
            </a:avLst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時間</a:t>
            </a:r>
          </a:p>
        </p:txBody>
      </p:sp>
      <p:grpSp>
        <p:nvGrpSpPr>
          <p:cNvPr id="41" name="グループ化 40"/>
          <p:cNvGrpSpPr/>
          <p:nvPr/>
        </p:nvGrpSpPr>
        <p:grpSpPr>
          <a:xfrm>
            <a:off x="-8083" y="9666184"/>
            <a:ext cx="7786800" cy="1241529"/>
            <a:chOff x="-499763" y="9704218"/>
            <a:chExt cx="7748931" cy="1340380"/>
          </a:xfrm>
        </p:grpSpPr>
        <p:sp>
          <p:nvSpPr>
            <p:cNvPr id="39" name="正方形/長方形 38"/>
            <p:cNvSpPr/>
            <p:nvPr/>
          </p:nvSpPr>
          <p:spPr>
            <a:xfrm>
              <a:off x="-499763" y="10011029"/>
              <a:ext cx="7748931" cy="1033569"/>
            </a:xfrm>
            <a:prstGeom prst="rect">
              <a:avLst/>
            </a:prstGeom>
            <a:solidFill>
              <a:srgbClr val="10A04A"/>
            </a:solidFill>
            <a:ln>
              <a:solidFill>
                <a:srgbClr val="10A0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1 つの角を丸めた四角形 39"/>
            <p:cNvSpPr/>
            <p:nvPr/>
          </p:nvSpPr>
          <p:spPr>
            <a:xfrm>
              <a:off x="-499763" y="9704218"/>
              <a:ext cx="2352675" cy="411444"/>
            </a:xfrm>
            <a:prstGeom prst="round1Rect">
              <a:avLst/>
            </a:prstGeom>
            <a:solidFill>
              <a:srgbClr val="10A04A"/>
            </a:solidFill>
            <a:ln>
              <a:solidFill>
                <a:srgbClr val="10A0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正方形/長方形 1"/>
          <p:cNvSpPr/>
          <p:nvPr/>
        </p:nvSpPr>
        <p:spPr>
          <a:xfrm>
            <a:off x="1022508" y="3195297"/>
            <a:ext cx="5724644" cy="6771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ホール・キッチンスタッフ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643917" y="3911494"/>
            <a:ext cx="4481826" cy="21255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anchor="ctr" anchorCtr="0">
            <a:noAutofit/>
          </a:bodyPr>
          <a:lstStyle/>
          <a:p>
            <a:pPr algn="ctr">
              <a:lnSpc>
                <a:spcPts val="16600"/>
              </a:lnSpc>
            </a:pPr>
            <a:r>
              <a:rPr lang="ja-JP" altLang="en-US" sz="165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募集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88078" y="6894918"/>
            <a:ext cx="1368965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居酒屋あすくる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488078" y="7423846"/>
            <a:ext cx="1420261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17:00〜24:00</a:t>
            </a:r>
            <a:endParaRPr lang="ja-JP" altLang="en-US" sz="1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88078" y="7717356"/>
            <a:ext cx="188997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※1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4h〜</a:t>
            </a:r>
            <a:r>
              <a:rPr lang="ja-JP" altLang="en-US" sz="11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週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〜OK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！</a:t>
            </a:r>
          </a:p>
          <a:p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土・日勤務できる方大歓迎！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488078" y="8296545"/>
            <a:ext cx="722955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シフト制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488078" y="8593840"/>
            <a:ext cx="2500896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★学生、フリーター、既婚者歓迎！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488078" y="8877817"/>
            <a:ext cx="2605601" cy="261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18</a:t>
            </a:r>
            <a:r>
              <a:rPr lang="zh-TW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歳</a:t>
            </a:r>
            <a:r>
              <a:rPr lang="en-US" altLang="zh-TW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〜50</a:t>
            </a:r>
            <a:r>
              <a:rPr lang="zh-TW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歳位　男女不問</a:t>
            </a:r>
            <a:endParaRPr lang="ja-JP" altLang="en-US" sz="1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906094" y="6894918"/>
            <a:ext cx="2106346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TW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交通費支給、制服貸与</a:t>
            </a:r>
            <a:endParaRPr lang="ja-JP" altLang="en-US" sz="1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906094" y="7228212"/>
            <a:ext cx="1930016" cy="7694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5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900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906094" y="7980065"/>
            <a:ext cx="1466748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昇給制度有り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65228" y="9761009"/>
            <a:ext cx="146995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ご応募＆お問い合わせ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65228" y="10073608"/>
            <a:ext cx="282479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■電話後、履歴書（写貼）をご持参ください。</a:t>
            </a:r>
          </a:p>
          <a:p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 まずは気軽にお電話下さい。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378052" y="10088997"/>
            <a:ext cx="4000186" cy="353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2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TEL.03-1234-1111 </a:t>
            </a:r>
            <a:r>
              <a:rPr lang="zh-CN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（担当：明日来男）</a:t>
            </a:r>
            <a:endParaRPr lang="ja-JP" altLang="en-US" sz="11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472607" y="5989200"/>
            <a:ext cx="6837051" cy="442800"/>
          </a:xfrm>
          <a:prstGeom prst="roundRect">
            <a:avLst>
              <a:gd name="adj" fmla="val 21058"/>
            </a:avLst>
          </a:prstGeom>
          <a:solidFill>
            <a:srgbClr val="22A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年齢・経験不問</a:t>
            </a: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7" y="464810"/>
            <a:ext cx="3886208" cy="2706630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-12561" y="464810"/>
            <a:ext cx="3888000" cy="270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写真（左）を</a:t>
            </a:r>
            <a:endParaRPr lang="en-US" altLang="ja-JP" sz="3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3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890525" y="464810"/>
            <a:ext cx="3888000" cy="270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写真（右）を</a:t>
            </a:r>
            <a:endParaRPr lang="en-US" altLang="ja-JP" sz="3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3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</TotalTime>
  <Words>210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HGPｺﾞｼｯｸE</vt:lpstr>
      <vt:lpstr>HGP創英角ｺﾞｼｯｸUB</vt:lpstr>
      <vt:lpstr>HG丸ｺﾞｼｯｸM-PRO</vt:lpstr>
      <vt:lpstr>HG創英角ｺﾞｼｯｸUB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121</cp:revision>
  <cp:lastPrinted>2016-03-24T09:33:11Z</cp:lastPrinted>
  <dcterms:created xsi:type="dcterms:W3CDTF">2013-08-07T01:16:52Z</dcterms:created>
  <dcterms:modified xsi:type="dcterms:W3CDTF">2017-03-06T08:29:52Z</dcterms:modified>
</cp:coreProperties>
</file>