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orient="horz" pos="4407">
          <p15:clr>
            <a:srgbClr val="A4A3A4"/>
          </p15:clr>
        </p15:guide>
        <p15:guide id="3" pos="2449">
          <p15:clr>
            <a:srgbClr val="A4A3A4"/>
          </p15:clr>
        </p15:guide>
        <p15:guide id="4" pos="997">
          <p15:clr>
            <a:srgbClr val="A4A3A4"/>
          </p15:clr>
        </p15:guide>
        <p15:guide id="5" pos="44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D7B"/>
    <a:srgbClr val="5DC2D0"/>
    <a:srgbClr val="10A04A"/>
    <a:srgbClr val="52A12B"/>
    <a:srgbClr val="E2583C"/>
    <a:srgbClr val="E74472"/>
    <a:srgbClr val="006834"/>
    <a:srgbClr val="016834"/>
    <a:srgbClr val="8FC31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8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92" y="28"/>
      </p:cViewPr>
      <p:guideLst>
        <p:guide orient="horz" pos="3435"/>
        <p:guide orient="horz" pos="4407"/>
        <p:guide pos="2449"/>
        <p:guide pos="997"/>
        <p:guide pos="44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395" tIns="45699" rIns="91395" bIns="4569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395" tIns="45699" rIns="91395" bIns="45699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3"/>
            <a:ext cx="3171825" cy="522287"/>
          </a:xfrm>
          <a:prstGeom prst="rect">
            <a:avLst/>
          </a:prstGeom>
        </p:spPr>
        <p:txBody>
          <a:bodyPr vert="horz" lIns="91395" tIns="45699" rIns="91395" bIns="4569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3"/>
            <a:ext cx="3171825" cy="522287"/>
          </a:xfrm>
          <a:prstGeom prst="rect">
            <a:avLst/>
          </a:prstGeom>
        </p:spPr>
        <p:txBody>
          <a:bodyPr vert="horz" lIns="91395" tIns="45699" rIns="91395" bIns="45699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8"/>
          </a:xfrm>
          <a:prstGeom prst="rect">
            <a:avLst/>
          </a:prstGeom>
        </p:spPr>
        <p:txBody>
          <a:bodyPr vert="horz" lIns="97118" tIns="48559" rIns="97118" bIns="4855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8"/>
          </a:xfrm>
          <a:prstGeom prst="rect">
            <a:avLst/>
          </a:prstGeom>
        </p:spPr>
        <p:txBody>
          <a:bodyPr vert="horz" lIns="97118" tIns="48559" rIns="97118" bIns="48559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8" tIns="48559" rIns="97118" bIns="48559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18" tIns="48559" rIns="97118" bIns="4855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9"/>
            <a:ext cx="3171295" cy="524337"/>
          </a:xfrm>
          <a:prstGeom prst="rect">
            <a:avLst/>
          </a:prstGeom>
        </p:spPr>
        <p:txBody>
          <a:bodyPr vert="horz" lIns="97118" tIns="48559" rIns="97118" bIns="4855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9"/>
            <a:ext cx="3171295" cy="524337"/>
          </a:xfrm>
          <a:prstGeom prst="rect">
            <a:avLst/>
          </a:prstGeom>
        </p:spPr>
        <p:txBody>
          <a:bodyPr vert="horz" lIns="97118" tIns="48559" rIns="97118" bIns="48559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-14226" y="0"/>
            <a:ext cx="7808525" cy="10907713"/>
          </a:xfrm>
          <a:prstGeom prst="rect">
            <a:avLst/>
          </a:prstGeom>
          <a:solidFill>
            <a:srgbClr val="EC6D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407020" y="1113405"/>
            <a:ext cx="6973200" cy="8607973"/>
          </a:xfrm>
          <a:prstGeom prst="roundRect">
            <a:avLst>
              <a:gd name="adj" fmla="val 17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85" y="5709384"/>
            <a:ext cx="6489205" cy="615697"/>
          </a:xfrm>
          <a:prstGeom prst="rect">
            <a:avLst/>
          </a:prstGeom>
        </p:spPr>
      </p:pic>
      <p:sp>
        <p:nvSpPr>
          <p:cNvPr id="32" name="円/楕円 31"/>
          <p:cNvSpPr/>
          <p:nvPr/>
        </p:nvSpPr>
        <p:spPr>
          <a:xfrm>
            <a:off x="2897957" y="6612531"/>
            <a:ext cx="375676" cy="371919"/>
          </a:xfrm>
          <a:prstGeom prst="ellipse">
            <a:avLst/>
          </a:prstGeom>
          <a:solidFill>
            <a:srgbClr val="5DC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lnSpc>
                <a:spcPts val="21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6088868" y="6596811"/>
            <a:ext cx="1038673" cy="369332"/>
          </a:xfrm>
          <a:prstGeom prst="rect">
            <a:avLst/>
          </a:prstGeom>
          <a:solidFill>
            <a:srgbClr val="5DC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お一人様でも</a:t>
            </a: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お申込みできます。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04" y="7616870"/>
            <a:ext cx="6486157" cy="1877572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04" y="7616870"/>
            <a:ext cx="786386" cy="1877572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704850" y="4021152"/>
            <a:ext cx="6353383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4800" dirty="0">
                <a:solidFill>
                  <a:srgbClr val="5DC2D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ワーク・ライフ・バランス</a:t>
            </a:r>
          </a:p>
          <a:p>
            <a:pPr algn="ctr"/>
            <a:r>
              <a:rPr lang="ja-JP" altLang="en-US" sz="4800" dirty="0">
                <a:solidFill>
                  <a:srgbClr val="5DC2D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無料セミナー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40568" y="5833497"/>
            <a:ext cx="6522232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Work </a:t>
            </a:r>
            <a:r>
              <a:rPr lang="ja-JP" altLang="en-US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と </a:t>
            </a:r>
            <a:r>
              <a:rPr lang="en-US" altLang="ja-JP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Life </a:t>
            </a:r>
            <a:r>
              <a:rPr lang="ja-JP" altLang="en-US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の </a:t>
            </a:r>
            <a:r>
              <a:rPr lang="en-US" altLang="ja-JP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Balance </a:t>
            </a:r>
            <a:r>
              <a:rPr lang="ja-JP" altLang="en-US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の 実現に向けて「働き方」を変えてみましょう</a:t>
            </a:r>
            <a:r>
              <a:rPr lang="en-US" altLang="ja-JP" sz="17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!!</a:t>
            </a:r>
          </a:p>
          <a:p>
            <a:r>
              <a:rPr lang="en-US" altLang="ja-JP" sz="800" dirty="0">
                <a:solidFill>
                  <a:srgbClr val="EC6D7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         【</a:t>
            </a:r>
            <a:r>
              <a:rPr lang="ja-JP" altLang="en-US" sz="8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仕事</a:t>
            </a:r>
            <a:r>
              <a:rPr lang="en-US" altLang="ja-JP" sz="800" dirty="0">
                <a:solidFill>
                  <a:srgbClr val="EC6D7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】       </a:t>
            </a:r>
            <a:r>
              <a:rPr lang="en-US" altLang="ja-JP" sz="8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生活</a:t>
            </a:r>
            <a:r>
              <a:rPr lang="en-US" altLang="ja-JP" sz="8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】                    【</a:t>
            </a:r>
            <a:r>
              <a:rPr lang="ja-JP" altLang="en-US" sz="8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調和</a:t>
            </a:r>
            <a:r>
              <a:rPr lang="en-US" altLang="ja-JP" sz="8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】</a:t>
            </a:r>
            <a:endParaRPr lang="ja-JP" altLang="en-US" sz="800" dirty="0">
              <a:solidFill>
                <a:srgbClr val="EC6D7B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353" y="6327855"/>
            <a:ext cx="2367263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331558" y="6450966"/>
            <a:ext cx="2729273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50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100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名様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391083" y="7149953"/>
            <a:ext cx="379017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アスクルホテル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５階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【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豊洲の間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】  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東京都江東区豊洲３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40691" y="7916587"/>
            <a:ext cx="6059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第</a:t>
            </a:r>
            <a:r>
              <a:rPr lang="en-US" altLang="ja-JP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部</a:t>
            </a:r>
            <a:endParaRPr lang="ja-JP" altLang="en-US" sz="1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581835" y="7750093"/>
            <a:ext cx="436176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4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「仕事と育児・介護」の両立の為に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09953" y="8168194"/>
            <a:ext cx="1420261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16:00〜17:00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155767" y="8175889"/>
            <a:ext cx="311127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講師：明日 来子（ライフプランナー）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740691" y="8878179"/>
            <a:ext cx="559449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第</a:t>
            </a:r>
            <a:r>
              <a:rPr lang="en-US" altLang="ja-JP" sz="1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</a:t>
            </a:r>
            <a:r>
              <a:rPr lang="ja-JP" altLang="en-US" sz="16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部</a:t>
            </a:r>
            <a:endParaRPr lang="ja-JP" altLang="en-US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585137" y="8644804"/>
            <a:ext cx="427520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400" dirty="0">
                <a:solidFill>
                  <a:srgbClr val="EC6D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「地域活動とボランティアの勧め」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609953" y="9061754"/>
            <a:ext cx="1420261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17:00〜18:00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155767" y="9069449"/>
            <a:ext cx="306682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講師：明日 来男（ライフプランナー）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754252" y="9960241"/>
            <a:ext cx="1293443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お申込みお問合わせ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115777" y="9835604"/>
            <a:ext cx="314990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アスクルセミナー事務局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088975" y="10299519"/>
            <a:ext cx="1366726" cy="200055"/>
          </a:xfrm>
          <a:prstGeom prst="rect">
            <a:avLst/>
          </a:prstGeom>
        </p:spPr>
        <p:txBody>
          <a:bodyPr wrap="square" lIns="0" tIns="0" bIns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3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834400" y="10299519"/>
            <a:ext cx="1776127" cy="2000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3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831" y="3441035"/>
            <a:ext cx="3267463" cy="576073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2284594" y="3695437"/>
            <a:ext cx="3177936" cy="49244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26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夫婦で学ぶ</a:t>
            </a:r>
          </a:p>
        </p:txBody>
      </p:sp>
      <p:cxnSp>
        <p:nvCxnSpPr>
          <p:cNvPr id="39" name="直線コネクタ 38"/>
          <p:cNvCxnSpPr/>
          <p:nvPr/>
        </p:nvCxnSpPr>
        <p:spPr>
          <a:xfrm>
            <a:off x="1770973" y="9944088"/>
            <a:ext cx="126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1770973" y="10158036"/>
            <a:ext cx="126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図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252" y="10323773"/>
            <a:ext cx="329657" cy="154125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1770973" y="10317851"/>
            <a:ext cx="25467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000" dirty="0">
                <a:solidFill>
                  <a:srgbClr val="EC6D7B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1000" dirty="0">
              <a:solidFill>
                <a:srgbClr val="EC6D7B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241" y="10320614"/>
            <a:ext cx="329657" cy="154125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3500151" y="10317851"/>
            <a:ext cx="221214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000" dirty="0">
                <a:solidFill>
                  <a:srgbClr val="EC6D7B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URL</a:t>
            </a:r>
            <a:endParaRPr lang="ja-JP" altLang="en-US" sz="1000" dirty="0">
              <a:solidFill>
                <a:srgbClr val="EC6D7B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22350" y="6996863"/>
            <a:ext cx="284730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１６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１８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404987" y="392162"/>
            <a:ext cx="3492000" cy="291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3891364" y="392162"/>
            <a:ext cx="3492000" cy="2912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3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252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HGP創英角ﾎﾟｯﾌﾟ体</vt:lpstr>
      <vt:lpstr>HGS創英角ﾎﾟｯﾌﾟ体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167</cp:revision>
  <cp:lastPrinted>2016-03-24T09:23:42Z</cp:lastPrinted>
  <dcterms:created xsi:type="dcterms:W3CDTF">2013-08-07T01:16:52Z</dcterms:created>
  <dcterms:modified xsi:type="dcterms:W3CDTF">2017-03-06T08:48:30Z</dcterms:modified>
</cp:coreProperties>
</file>