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13317"/>
    <a:srgbClr val="8FC31F"/>
    <a:srgbClr val="EA5514"/>
    <a:srgbClr val="FF9933"/>
    <a:srgbClr val="000066"/>
    <a:srgbClr val="66FF33"/>
    <a:srgbClr val="66FF66"/>
    <a:srgbClr val="ED6C00"/>
    <a:srgbClr val="65AADD"/>
    <a:srgbClr val="0099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1548" y="-114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 descr="背景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" y="973"/>
            <a:ext cx="7775464" cy="10905766"/>
          </a:xfrm>
          <a:prstGeom prst="rect">
            <a:avLst/>
          </a:prstGeom>
        </p:spPr>
      </p:pic>
      <p:pic>
        <p:nvPicPr>
          <p:cNvPr id="35" name="図 34" descr="背景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649" y="1192957"/>
            <a:ext cx="6915926" cy="8628906"/>
          </a:xfrm>
          <a:prstGeom prst="rect">
            <a:avLst/>
          </a:prstGeom>
        </p:spPr>
      </p:pic>
      <p:pic>
        <p:nvPicPr>
          <p:cNvPr id="33" name="図 32" descr="丸2-2.png"/>
          <p:cNvPicPr>
            <a:picLocks noChangeAspect="1"/>
          </p:cNvPicPr>
          <p:nvPr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2680945" y="5184619"/>
            <a:ext cx="2383541" cy="2286005"/>
          </a:xfrm>
          <a:prstGeom prst="rect">
            <a:avLst/>
          </a:prstGeom>
        </p:spPr>
      </p:pic>
      <p:pic>
        <p:nvPicPr>
          <p:cNvPr id="31" name="図 30" descr="丸1-3.png"/>
          <p:cNvPicPr>
            <a:picLocks noChangeAspect="1"/>
          </p:cNvPicPr>
          <p:nvPr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4980092" y="5273982"/>
            <a:ext cx="2276861" cy="2298197"/>
          </a:xfrm>
          <a:prstGeom prst="rect">
            <a:avLst/>
          </a:prstGeom>
        </p:spPr>
      </p:pic>
      <p:pic>
        <p:nvPicPr>
          <p:cNvPr id="30" name="図 29" descr="丸2-3.png"/>
          <p:cNvPicPr>
            <a:picLocks noChangeAspect="1"/>
          </p:cNvPicPr>
          <p:nvPr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4995164" y="7467739"/>
            <a:ext cx="2276861" cy="2261621"/>
          </a:xfrm>
          <a:prstGeom prst="rect">
            <a:avLst/>
          </a:prstGeom>
        </p:spPr>
      </p:pic>
      <p:pic>
        <p:nvPicPr>
          <p:cNvPr id="28" name="図 27" descr="丸1-1.png"/>
          <p:cNvPicPr>
            <a:picLocks noChangeAspect="1"/>
          </p:cNvPicPr>
          <p:nvPr/>
        </p:nvPicPr>
        <p:blipFill>
          <a:blip r:embed="rId7" cstate="print">
            <a:lum/>
          </a:blip>
          <a:stretch>
            <a:fillRect/>
          </a:stretch>
        </p:blipFill>
        <p:spPr>
          <a:xfrm>
            <a:off x="467251" y="5239885"/>
            <a:ext cx="2276861" cy="2286005"/>
          </a:xfrm>
          <a:prstGeom prst="rect">
            <a:avLst/>
          </a:prstGeom>
        </p:spPr>
      </p:pic>
      <p:pic>
        <p:nvPicPr>
          <p:cNvPr id="29" name="図 28" descr="丸1-2.png"/>
          <p:cNvPicPr>
            <a:picLocks noChangeAspect="1"/>
          </p:cNvPicPr>
          <p:nvPr/>
        </p:nvPicPr>
        <p:blipFill>
          <a:blip r:embed="rId8" cstate="print">
            <a:lum/>
          </a:blip>
          <a:stretch>
            <a:fillRect/>
          </a:stretch>
        </p:blipFill>
        <p:spPr>
          <a:xfrm>
            <a:off x="2746594" y="7381587"/>
            <a:ext cx="2322581" cy="2264669"/>
          </a:xfrm>
          <a:prstGeom prst="rect">
            <a:avLst/>
          </a:prstGeom>
        </p:spPr>
      </p:pic>
      <p:pic>
        <p:nvPicPr>
          <p:cNvPr id="27" name="図 26" descr="丸2-1.png"/>
          <p:cNvPicPr>
            <a:picLocks noChangeAspect="1"/>
          </p:cNvPicPr>
          <p:nvPr/>
        </p:nvPicPr>
        <p:blipFill>
          <a:blip r:embed="rId9" cstate="print">
            <a:lum/>
          </a:blip>
          <a:stretch>
            <a:fillRect/>
          </a:stretch>
        </p:blipFill>
        <p:spPr>
          <a:xfrm>
            <a:off x="454998" y="7416804"/>
            <a:ext cx="2295149" cy="2215901"/>
          </a:xfrm>
          <a:prstGeom prst="rect">
            <a:avLst/>
          </a:prstGeom>
        </p:spPr>
      </p:pic>
      <p:pic>
        <p:nvPicPr>
          <p:cNvPr id="26" name="図 25" descr="丸小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120210" y="4103123"/>
            <a:ext cx="801626" cy="591313"/>
          </a:xfrm>
          <a:prstGeom prst="rect">
            <a:avLst/>
          </a:prstGeom>
        </p:spPr>
      </p:pic>
      <p:pic>
        <p:nvPicPr>
          <p:cNvPr id="25" name="図 24" descr="丸小1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96580" y="4098100"/>
            <a:ext cx="795530" cy="591313"/>
          </a:xfrm>
          <a:prstGeom prst="rect">
            <a:avLst/>
          </a:prstGeom>
        </p:spPr>
      </p:pic>
      <p:sp>
        <p:nvSpPr>
          <p:cNvPr id="21" name="正方形/長方形 20"/>
          <p:cNvSpPr/>
          <p:nvPr/>
        </p:nvSpPr>
        <p:spPr>
          <a:xfrm rot="21480000">
            <a:off x="536779" y="1215607"/>
            <a:ext cx="4470304" cy="1093076"/>
          </a:xfrm>
          <a:prstGeom prst="rect">
            <a:avLst/>
          </a:prstGeom>
          <a:solidFill>
            <a:schemeClr val="bg1"/>
          </a:solidFill>
          <a:ln w="76200">
            <a:solidFill>
              <a:srgbClr val="6133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462225" y="9917724"/>
            <a:ext cx="6868048" cy="547266"/>
          </a:xfrm>
          <a:prstGeom prst="roundRect">
            <a:avLst>
              <a:gd name="adj" fmla="val 13913"/>
            </a:avLst>
          </a:prstGeom>
          <a:solidFill>
            <a:srgbClr val="6133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2" name="図 21" descr="安心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52963" y="323621"/>
            <a:ext cx="1088138" cy="826010"/>
          </a:xfrm>
          <a:prstGeom prst="rect">
            <a:avLst/>
          </a:prstGeom>
        </p:spPr>
      </p:pic>
      <p:pic>
        <p:nvPicPr>
          <p:cNvPr id="23" name="図 22" descr="女性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963797" y="393420"/>
            <a:ext cx="2590805" cy="3636271"/>
          </a:xfrm>
          <a:prstGeom prst="rect">
            <a:avLst/>
          </a:prstGeom>
        </p:spPr>
      </p:pic>
      <p:sp>
        <p:nvSpPr>
          <p:cNvPr id="37" name="テキスト ボックス 36"/>
          <p:cNvSpPr txBox="1"/>
          <p:nvPr/>
        </p:nvSpPr>
        <p:spPr>
          <a:xfrm>
            <a:off x="342894" y="2143468"/>
            <a:ext cx="527208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500" b="1" dirty="0">
                <a:solidFill>
                  <a:srgbClr val="613317"/>
                </a:solidFill>
                <a:latin typeface="HG丸ｺﾞｼｯｸM-PRO" pitchFamily="50" charset="-128"/>
                <a:ea typeface="HG丸ｺﾞｼｯｸM-PRO" pitchFamily="50" charset="-128"/>
              </a:rPr>
              <a:t>大募集</a:t>
            </a:r>
            <a:endParaRPr kumimoji="1" lang="ja-JP" altLang="en-US" sz="12500" b="1" dirty="0">
              <a:solidFill>
                <a:srgbClr val="613317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 rot="21480000">
            <a:off x="540600" y="1226890"/>
            <a:ext cx="4497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b="1" spc="-400" dirty="0">
                <a:solidFill>
                  <a:srgbClr val="613317"/>
                </a:solidFill>
                <a:latin typeface="HG丸ｺﾞｼｯｸM-PRO" pitchFamily="50" charset="-128"/>
                <a:ea typeface="HG丸ｺﾞｼｯｸM-PRO" pitchFamily="50" charset="-128"/>
              </a:rPr>
              <a:t>配布スタッフ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485899" y="414684"/>
            <a:ext cx="351547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2000" spc="170" dirty="0">
                <a:solidFill>
                  <a:srgbClr val="613317"/>
                </a:solidFill>
                <a:latin typeface="HGP創英角ｺﾞｼｯｸUB" pitchFamily="50" charset="-128"/>
                <a:ea typeface="HGP創英角ｺﾞｼｯｸUB" pitchFamily="50" charset="-128"/>
              </a:rPr>
              <a:t>情報誌「ＡＳＫＵＬ ＴＩＭＥＳ」を</a:t>
            </a:r>
            <a:endParaRPr kumimoji="1" lang="en-US" altLang="ja-JP" sz="2000" spc="170" dirty="0">
              <a:solidFill>
                <a:srgbClr val="613317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r>
              <a:rPr lang="ja-JP" altLang="en-US" sz="2000" spc="170" dirty="0">
                <a:solidFill>
                  <a:srgbClr val="613317"/>
                </a:solidFill>
                <a:latin typeface="HGP創英角ｺﾞｼｯｸUB" pitchFamily="50" charset="-128"/>
                <a:ea typeface="HGP創英角ｺﾞｼｯｸUB" pitchFamily="50" charset="-128"/>
              </a:rPr>
              <a:t>配布するお仕事です。</a:t>
            </a:r>
            <a:endParaRPr kumimoji="1" lang="ja-JP" altLang="en-US" sz="2000" spc="170" dirty="0">
              <a:solidFill>
                <a:srgbClr val="613317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51621" y="4189309"/>
            <a:ext cx="700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MS UI Gothic" pitchFamily="50" charset="-128"/>
                <a:ea typeface="MS UI Gothic" pitchFamily="50" charset="-128"/>
              </a:rPr>
              <a:t>年齢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180496" y="4189309"/>
            <a:ext cx="7000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/>
                </a:solidFill>
                <a:latin typeface="MS UI Gothic" pitchFamily="50" charset="-128"/>
                <a:ea typeface="MS UI Gothic" pitchFamily="50" charset="-128"/>
              </a:rPr>
              <a:t>報酬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85796" y="4758428"/>
            <a:ext cx="6100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spc="520" dirty="0">
                <a:solidFill>
                  <a:srgbClr val="613317"/>
                </a:solidFill>
                <a:latin typeface="HGP創英角ｺﾞｼｯｸUB" pitchFamily="50" charset="-128"/>
                <a:ea typeface="HGP創英角ｺﾞｼｯｸUB" pitchFamily="50" charset="-128"/>
              </a:rPr>
              <a:t>※</a:t>
            </a:r>
            <a:r>
              <a:rPr kumimoji="1" lang="ja-JP" altLang="en-US" sz="1800" spc="520" dirty="0">
                <a:solidFill>
                  <a:srgbClr val="613317"/>
                </a:solidFill>
                <a:latin typeface="HGP創英角ｺﾞｼｯｸUB" pitchFamily="50" charset="-128"/>
                <a:ea typeface="HGP創英角ｺﾞｼｯｸUB" pitchFamily="50" charset="-128"/>
              </a:rPr>
              <a:t>お子様をお連れになっての配布はできません。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89619" y="5622639"/>
            <a:ext cx="197196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配布エリアは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ご自宅周辺なので、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土地勘に自信の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ない方でも安心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567241" y="7642787"/>
            <a:ext cx="217169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勿論、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フルタイムを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ご希望の方もお待ち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しています</a:t>
            </a:r>
            <a:endParaRPr kumimoji="1" lang="ja-JP" altLang="en-US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822279" y="7706913"/>
            <a:ext cx="217169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主婦の方･中高年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の方も大歓迎です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リタイヤした方の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お小遣い稼ぎにも</a:t>
            </a:r>
            <a:endParaRPr kumimoji="1" lang="ja-JP" altLang="en-US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095005" y="7712520"/>
            <a:ext cx="2171699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バイク等の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免許は不要。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ウォーキング感覚で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できるお仕事です</a:t>
            </a:r>
            <a:endParaRPr kumimoji="1" lang="ja-JP" altLang="en-US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622174" y="4259681"/>
            <a:ext cx="1454982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200" dirty="0">
                <a:solidFill>
                  <a:srgbClr val="8FC31F"/>
                </a:solidFill>
                <a:latin typeface="MS UI Gothic" pitchFamily="50" charset="-128"/>
                <a:ea typeface="MS UI Gothic" pitchFamily="50" charset="-128"/>
              </a:rPr>
              <a:t>25</a:t>
            </a:r>
            <a:r>
              <a:rPr kumimoji="1" lang="ja-JP" altLang="en-US" sz="2200" dirty="0">
                <a:solidFill>
                  <a:srgbClr val="8FC31F"/>
                </a:solidFill>
                <a:latin typeface="MS UI Gothic" pitchFamily="50" charset="-128"/>
                <a:ea typeface="MS UI Gothic" pitchFamily="50" charset="-128"/>
              </a:rPr>
              <a:t>歳～</a:t>
            </a:r>
            <a:r>
              <a:rPr kumimoji="1" lang="en-US" altLang="ja-JP" sz="2200" dirty="0">
                <a:solidFill>
                  <a:srgbClr val="8FC31F"/>
                </a:solidFill>
                <a:latin typeface="MS UI Gothic" pitchFamily="50" charset="-128"/>
                <a:ea typeface="MS UI Gothic" pitchFamily="50" charset="-128"/>
              </a:rPr>
              <a:t>65</a:t>
            </a:r>
            <a:r>
              <a:rPr kumimoji="1" lang="ja-JP" altLang="en-US" sz="2200" dirty="0">
                <a:solidFill>
                  <a:srgbClr val="8FC31F"/>
                </a:solidFill>
                <a:latin typeface="MS UI Gothic" pitchFamily="50" charset="-128"/>
                <a:ea typeface="MS UI Gothic" pitchFamily="50" charset="-128"/>
              </a:rPr>
              <a:t>歳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034249" y="4267376"/>
            <a:ext cx="3121926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100" spc="60" dirty="0">
                <a:solidFill>
                  <a:srgbClr val="EA5514"/>
                </a:solidFill>
                <a:latin typeface="MS UI Gothic" pitchFamily="50" charset="-128"/>
                <a:ea typeface="MS UI Gothic" pitchFamily="50" charset="-128"/>
              </a:rPr>
              <a:t>5,000</a:t>
            </a:r>
            <a:r>
              <a:rPr kumimoji="1" lang="ja-JP" altLang="en-US" sz="2100" spc="60" dirty="0">
                <a:solidFill>
                  <a:srgbClr val="EA5514"/>
                </a:solidFill>
                <a:latin typeface="MS UI Gothic" pitchFamily="50" charset="-128"/>
                <a:ea typeface="MS UI Gothic" pitchFamily="50" charset="-128"/>
              </a:rPr>
              <a:t>円～（完全出来高制）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85541" y="9989816"/>
            <a:ext cx="2208460" cy="410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lang="ja-JP" altLang="en-US" sz="1500" spc="13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ご興味がある方は</a:t>
            </a:r>
            <a:endParaRPr lang="en-US" altLang="ja-JP" sz="1500" spc="13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>
              <a:lnSpc>
                <a:spcPts val="1600"/>
              </a:lnSpc>
            </a:pPr>
            <a:r>
              <a:rPr kumimoji="1" lang="ja-JP" altLang="en-US" sz="1500" spc="13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お気軽にお電話ください。</a:t>
            </a: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3028998" y="9923229"/>
            <a:ext cx="281998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2000" spc="-5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ASKUL</a:t>
            </a:r>
            <a:r>
              <a:rPr lang="ja-JP" altLang="en-US" sz="2000" spc="-5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 </a:t>
            </a:r>
            <a:r>
              <a:rPr lang="en-US" altLang="ja-JP" sz="2000" spc="-5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TIMES </a:t>
            </a:r>
            <a:r>
              <a:rPr lang="ja-JP" altLang="en-US" sz="2000" spc="-5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編集事務局</a:t>
            </a:r>
            <a:endParaRPr kumimoji="1" lang="ja-JP" altLang="en-US" sz="2000" spc="-5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3028997" y="10225375"/>
            <a:ext cx="4286201" cy="2000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kumimoji="1" lang="ja-JP" altLang="en-US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東京都江東区豊洲３</a:t>
            </a:r>
            <a:r>
              <a:rPr kumimoji="1" lang="en-US" altLang="ja-JP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-</a:t>
            </a:r>
            <a:r>
              <a:rPr kumimoji="1" lang="ja-JP" altLang="en-US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２</a:t>
            </a:r>
            <a:r>
              <a:rPr kumimoji="1" lang="en-US" altLang="ja-JP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-</a:t>
            </a:r>
            <a:r>
              <a:rPr lang="ja-JP" altLang="en-US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３　</a:t>
            </a:r>
            <a:r>
              <a:rPr lang="en-US" altLang="ja-JP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Tel.03-1234-1111(9</a:t>
            </a:r>
            <a:r>
              <a:rPr lang="ja-JP" altLang="en-US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時～</a:t>
            </a:r>
            <a:r>
              <a:rPr lang="en-US" altLang="ja-JP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18</a:t>
            </a:r>
            <a:r>
              <a:rPr lang="ja-JP" altLang="en-US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時</a:t>
            </a:r>
            <a:r>
              <a:rPr lang="en-US" altLang="ja-JP" sz="1300" spc="50" dirty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)</a:t>
            </a:r>
            <a:endParaRPr lang="ja-JP" altLang="en-US" sz="1300" spc="5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50691" y="5543661"/>
            <a:ext cx="1707218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週に</a:t>
            </a:r>
            <a:r>
              <a:rPr lang="en-US" altLang="ja-JP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1</a:t>
            </a: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回、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お好きな時間に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配布して</a:t>
            </a:r>
            <a:endParaRPr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いただけます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910405" y="5755136"/>
            <a:ext cx="1888363" cy="1149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配布していただく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kumimoji="1"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情報誌はご自宅に</a:t>
            </a:r>
            <a:endParaRPr kumimoji="1" lang="en-US" altLang="ja-JP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  <a:p>
            <a:pPr algn="ctr">
              <a:lnSpc>
                <a:spcPts val="2900"/>
              </a:lnSpc>
            </a:pPr>
            <a:r>
              <a:rPr lang="ja-JP" altLang="en-US" sz="1600" spc="100" dirty="0">
                <a:solidFill>
                  <a:schemeClr val="bg1"/>
                </a:solidFill>
                <a:latin typeface="HGP創英角ｺﾞｼｯｸUB" pitchFamily="50" charset="-128"/>
                <a:ea typeface="HGP創英角ｺﾞｼｯｸUB" pitchFamily="50" charset="-128"/>
              </a:rPr>
              <a:t>お届けします</a:t>
            </a:r>
            <a:endParaRPr kumimoji="1" lang="ja-JP" altLang="en-US" sz="1600" spc="100" dirty="0">
              <a:solidFill>
                <a:schemeClr val="bg1"/>
              </a:solidFill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585791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1117</TotalTime>
  <Words>250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MS UI Gothic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131</cp:revision>
  <cp:lastPrinted>2015-11-30T02:00:20Z</cp:lastPrinted>
  <dcterms:created xsi:type="dcterms:W3CDTF">2013-08-07T01:16:52Z</dcterms:created>
  <dcterms:modified xsi:type="dcterms:W3CDTF">2017-03-06T08:50:31Z</dcterms:modified>
</cp:coreProperties>
</file>