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AC8"/>
    <a:srgbClr val="FF0000"/>
    <a:srgbClr val="FF9F9F"/>
    <a:srgbClr val="FF9B9B"/>
    <a:srgbClr val="CC0000"/>
    <a:srgbClr val="F26455"/>
    <a:srgbClr val="CF464B"/>
    <a:srgbClr val="FF7D86"/>
    <a:srgbClr val="FFE5E7"/>
    <a:srgbClr val="FFE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76" y="0"/>
            <a:ext cx="8208000" cy="11053153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75" y="0"/>
            <a:ext cx="2651765" cy="2447549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470409" y="5707106"/>
            <a:ext cx="6851615" cy="47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653098" y="7386078"/>
            <a:ext cx="6480000" cy="1710000"/>
          </a:xfrm>
          <a:prstGeom prst="roundRect">
            <a:avLst>
              <a:gd name="adj" fmla="val 5275"/>
            </a:avLst>
          </a:prstGeom>
          <a:solidFill>
            <a:srgbClr val="FBD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921" y="5553509"/>
            <a:ext cx="1804420" cy="1801372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745913" y="8344781"/>
            <a:ext cx="1368000" cy="594000"/>
          </a:xfrm>
          <a:prstGeom prst="rect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745913" y="7527994"/>
            <a:ext cx="1368000" cy="594000"/>
          </a:xfrm>
          <a:prstGeom prst="rect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45913" y="5983562"/>
            <a:ext cx="1368000" cy="648000"/>
          </a:xfrm>
          <a:prstGeom prst="rect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470409" y="4308365"/>
            <a:ext cx="6840000" cy="1224000"/>
          </a:xfrm>
          <a:prstGeom prst="roundRect">
            <a:avLst>
              <a:gd name="adj" fmla="val 5610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　　　　　　　　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610475" y="591757"/>
            <a:ext cx="5166000" cy="1200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7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インバウンド</a:t>
            </a:r>
            <a:endParaRPr lang="en-US" altLang="ja-JP" sz="7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610475" y="1602487"/>
            <a:ext cx="5166000" cy="10002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TW" altLang="en-US" sz="6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（訪日観光客）</a:t>
            </a:r>
            <a:endParaRPr lang="en-US" altLang="ja-JP" sz="6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728285" y="2449597"/>
            <a:ext cx="5048190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6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接客セミナー</a:t>
            </a:r>
            <a:endParaRPr lang="en-US" altLang="ja-JP" sz="6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" y="3771073"/>
            <a:ext cx="7776474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外国語が話せなくてもできるおもてなし術をわかりやすく解説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731409" y="4599765"/>
            <a:ext cx="6318000" cy="641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■外国人旅行者向け消費税免税制度とは？　■ＳＮＳを活用した集客術</a:t>
            </a:r>
            <a:endParaRPr lang="en-US" altLang="ja-JP" sz="1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■訪日観光客が求めるおもてなしとは？？　　</a:t>
            </a:r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■知っていれば怖くないトラブル解決法</a:t>
            </a:r>
          </a:p>
        </p:txBody>
      </p:sp>
      <p:sp>
        <p:nvSpPr>
          <p:cNvPr id="2" name="正方形/長方形 1"/>
          <p:cNvSpPr/>
          <p:nvPr/>
        </p:nvSpPr>
        <p:spPr>
          <a:xfrm rot="-360000">
            <a:off x="300999" y="446447"/>
            <a:ext cx="2314445" cy="1431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31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今すぐできる</a:t>
            </a:r>
          </a:p>
          <a:p>
            <a:r>
              <a:rPr lang="ja-JP" altLang="en-US" sz="31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おもてなし</a:t>
            </a:r>
          </a:p>
          <a:p>
            <a:r>
              <a:rPr lang="ja-JP" altLang="en-US" sz="31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とは？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915550" y="6107507"/>
            <a:ext cx="1028726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日時</a:t>
            </a:r>
          </a:p>
        </p:txBody>
      </p:sp>
      <p:grpSp>
        <p:nvGrpSpPr>
          <p:cNvPr id="26" name="グループ化 25"/>
          <p:cNvGrpSpPr/>
          <p:nvPr/>
        </p:nvGrpSpPr>
        <p:grpSpPr>
          <a:xfrm>
            <a:off x="871100" y="7519001"/>
            <a:ext cx="1117626" cy="577195"/>
            <a:chOff x="866429" y="7506787"/>
            <a:chExt cx="1117626" cy="577195"/>
          </a:xfrm>
        </p:grpSpPr>
        <p:sp>
          <p:nvSpPr>
            <p:cNvPr id="4" name="正方形/長方形 3"/>
            <p:cNvSpPr/>
            <p:nvPr/>
          </p:nvSpPr>
          <p:spPr>
            <a:xfrm>
              <a:off x="866429" y="7506787"/>
              <a:ext cx="1117626" cy="4154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ja-JP" altLang="en-US" sz="2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第</a:t>
              </a:r>
              <a:r>
                <a:rPr lang="en-US" altLang="ja-JP" sz="2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1 </a:t>
              </a:r>
              <a:r>
                <a:rPr lang="ja-JP" altLang="en-US" sz="2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部</a:t>
              </a: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897283" y="7876233"/>
              <a:ext cx="1000274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3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13:30</a:t>
              </a:r>
              <a:r>
                <a:rPr lang="ja-JP" altLang="en-US" sz="13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～</a:t>
              </a:r>
              <a:r>
                <a:rPr lang="en-US" altLang="ja-JP" sz="13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14:30</a:t>
              </a:r>
              <a:endParaRPr lang="ja-JP" altLang="en-US" sz="13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871100" y="8321368"/>
            <a:ext cx="1117626" cy="595462"/>
            <a:chOff x="866429" y="8317519"/>
            <a:chExt cx="1117626" cy="595462"/>
          </a:xfrm>
        </p:grpSpPr>
        <p:sp>
          <p:nvSpPr>
            <p:cNvPr id="12" name="正方形/長方形 11"/>
            <p:cNvSpPr/>
            <p:nvPr/>
          </p:nvSpPr>
          <p:spPr>
            <a:xfrm>
              <a:off x="866429" y="8317519"/>
              <a:ext cx="1117626" cy="4154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ja-JP" altLang="en-US" sz="2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第２</a:t>
              </a:r>
              <a:r>
                <a:rPr lang="en-US" altLang="ja-JP" sz="2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</a:t>
              </a:r>
              <a:r>
                <a:rPr lang="ja-JP" altLang="en-US" sz="2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部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897283" y="8697537"/>
              <a:ext cx="1035540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14:30</a:t>
              </a:r>
              <a:r>
                <a:rPr lang="ja-JP" altLang="en-US" sz="14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～</a:t>
              </a:r>
              <a:r>
                <a:rPr lang="en-US" altLang="ja-JP" sz="14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15:30</a:t>
              </a:r>
              <a:endPara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2182695" y="5874055"/>
            <a:ext cx="2468625" cy="8463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5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６月３日</a:t>
            </a:r>
            <a:endParaRPr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179145" y="6627833"/>
            <a:ext cx="3262432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3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13:30</a:t>
            </a:r>
            <a:r>
              <a:rPr lang="ja-JP" altLang="en-US" sz="3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3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15:30</a:t>
            </a:r>
            <a:endParaRPr lang="ja-JP" altLang="en-US" sz="3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273872" y="7529238"/>
            <a:ext cx="4843818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1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最近の訪日外国人の消費動向と今後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273872" y="8332673"/>
            <a:ext cx="4843818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1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集客につなげる具体的な集客方法とは？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273871" y="7887202"/>
            <a:ext cx="4756035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講師：明日来子（トリップアドバイザー）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273871" y="8697952"/>
            <a:ext cx="4756035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講師：明日来男（マーケティングプランナー）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50668" y="9443391"/>
            <a:ext cx="1154162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9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お申込みお問い合わせ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43609" y="9657306"/>
            <a:ext cx="4994256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アスクルセミナー事務局 </a:t>
            </a:r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61489" y="10045792"/>
            <a:ext cx="5054913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</a:t>
            </a: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</a:t>
            </a:r>
            <a:r>
              <a:rPr lang="en-US" altLang="ja-JP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nsolas" panose="020B0609020204030204" pitchFamily="49" charset="0"/>
              </a:rPr>
              <a:t>http://www.askult.com/</a:t>
            </a:r>
            <a:endParaRPr lang="ja-JP" altLang="en-US" sz="15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nsolas" panose="020B0609020204030204" pitchFamily="49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192419" y="5645244"/>
            <a:ext cx="538609" cy="3231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1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792482" y="5880838"/>
            <a:ext cx="1459206" cy="707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46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１００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192419" y="6500224"/>
            <a:ext cx="512961" cy="3086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名様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952920" y="6842121"/>
            <a:ext cx="1090042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受講料無料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4708179" y="5951749"/>
            <a:ext cx="562621" cy="6463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</a:t>
            </a:r>
          </a:p>
        </p:txBody>
      </p:sp>
      <p:sp>
        <p:nvSpPr>
          <p:cNvPr id="43" name="円/楕円 42"/>
          <p:cNvSpPr/>
          <p:nvPr/>
        </p:nvSpPr>
        <p:spPr>
          <a:xfrm>
            <a:off x="4663440" y="6015990"/>
            <a:ext cx="648000" cy="64800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/>
          <p:nvPr/>
        </p:nvCxnSpPr>
        <p:spPr>
          <a:xfrm>
            <a:off x="661489" y="9306972"/>
            <a:ext cx="6469440" cy="0"/>
          </a:xfrm>
          <a:prstGeom prst="line">
            <a:avLst/>
          </a:prstGeom>
          <a:ln w="38100">
            <a:solidFill>
              <a:srgbClr val="C30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図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8" y="1509934"/>
            <a:ext cx="2264669" cy="2127508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5728470" y="9445393"/>
            <a:ext cx="1413872" cy="790480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996779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1163</TotalTime>
  <Words>209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HGP創英ﾌﾟﾚｾﾞﾝｽEB</vt:lpstr>
      <vt:lpstr>HGP創英角ｺﾞｼｯｸUB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Consolas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118</cp:revision>
  <cp:lastPrinted>2016-03-25T02:23:29Z</cp:lastPrinted>
  <dcterms:created xsi:type="dcterms:W3CDTF">2013-08-07T01:16:52Z</dcterms:created>
  <dcterms:modified xsi:type="dcterms:W3CDTF">2017-03-06T08:54:35Z</dcterms:modified>
</cp:coreProperties>
</file>