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708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73" autoAdjust="0"/>
    <p:restoredTop sz="94660"/>
  </p:normalViewPr>
  <p:slideViewPr>
    <p:cSldViewPr snapToGrid="0">
      <p:cViewPr varScale="1">
        <p:scale>
          <a:sx n="50" d="100"/>
          <a:sy n="50" d="100"/>
        </p:scale>
        <p:origin x="2316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1"/>
          <a:stretch/>
        </p:blipFill>
        <p:spPr bwMode="auto">
          <a:xfrm>
            <a:off x="-425" y="0"/>
            <a:ext cx="7776000" cy="9397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48" y="9229865"/>
            <a:ext cx="7812000" cy="487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16" y="251467"/>
            <a:ext cx="2021736" cy="10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20924535">
            <a:off x="175490" y="458739"/>
            <a:ext cx="2309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毎年恒例！</a:t>
            </a:r>
            <a:endParaRPr lang="en-US" sz="28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57553" y="258618"/>
            <a:ext cx="54907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spc="-200" dirty="0">
                <a:latin typeface="HGPSoeiKakugothicUB" pitchFamily="50" charset="-128"/>
                <a:ea typeface="HGPSoeiKakugothicUB" pitchFamily="50" charset="-128"/>
              </a:rPr>
              <a:t>10/1</a:t>
            </a:r>
            <a:r>
              <a:rPr lang="en-US" sz="3200" b="1" spc="-200" dirty="0">
                <a:latin typeface="HGPSoeiKakugothicUB" pitchFamily="50" charset="-128"/>
                <a:ea typeface="HGPSoeiKakugothicUB" pitchFamily="50" charset="-128"/>
              </a:rPr>
              <a:t>（Sat）-</a:t>
            </a:r>
            <a:r>
              <a:rPr lang="en-US" sz="4500" b="1" spc="-200" dirty="0">
                <a:latin typeface="HGPSoeiKakugothicUB" pitchFamily="50" charset="-128"/>
                <a:ea typeface="HGPSoeiKakugothicUB" pitchFamily="50" charset="-128"/>
              </a:rPr>
              <a:t>10/31</a:t>
            </a:r>
            <a:r>
              <a:rPr lang="en-US" sz="3100" b="1" spc="-200" dirty="0">
                <a:latin typeface="HGPSoeiKakugothicUB" pitchFamily="50" charset="-128"/>
                <a:ea typeface="HGPSoeiKakugothicUB" pitchFamily="50" charset="-128"/>
              </a:rPr>
              <a:t>（</a:t>
            </a:r>
            <a:r>
              <a:rPr lang="en-US" sz="3200" b="1" spc="-200" dirty="0">
                <a:latin typeface="HGPSoeiKakugothicUB" pitchFamily="50" charset="-128"/>
                <a:ea typeface="HGPSoeiKakugothicUB" pitchFamily="50" charset="-128"/>
              </a:rPr>
              <a:t>Mon）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83" y="1074947"/>
            <a:ext cx="6863417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463922" y="2889461"/>
            <a:ext cx="6970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00" b="1" dirty="0">
                <a:latin typeface="MS PGothic" pitchFamily="34" charset="-128"/>
                <a:ea typeface="MS PGothic" pitchFamily="34" charset="-128"/>
              </a:rPr>
              <a:t>ハイボール・チューハイ・ソフトドリンクも飲み放題！</a:t>
            </a:r>
            <a:endParaRPr lang="en-US" sz="2200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2" t="4084" r="4204" b="15448"/>
          <a:stretch/>
        </p:blipFill>
        <p:spPr>
          <a:xfrm>
            <a:off x="2670629" y="3305834"/>
            <a:ext cx="4763805" cy="6091948"/>
          </a:xfrm>
          <a:prstGeom prst="rect">
            <a:avLst/>
          </a:prstGeom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89" y="5204274"/>
            <a:ext cx="3148140" cy="32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59173" y="5319904"/>
            <a:ext cx="3386706" cy="3044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ja-JP" altLang="en-US" sz="27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ビール</a:t>
            </a:r>
          </a:p>
          <a:p>
            <a:pPr algn="ctr">
              <a:lnSpc>
                <a:spcPts val="2800"/>
              </a:lnSpc>
            </a:pPr>
            <a:r>
              <a:rPr lang="ja-JP" altLang="en-US" sz="27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飲み放題！</a:t>
            </a:r>
            <a:endParaRPr lang="en-US" altLang="ja-JP" sz="27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ts val="2800"/>
              </a:lnSpc>
            </a:pPr>
            <a:r>
              <a:rPr lang="ja-JP" altLang="en-US" sz="27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＋</a:t>
            </a:r>
            <a:endParaRPr lang="en-US" altLang="ja-JP" sz="27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ts val="2800"/>
              </a:lnSpc>
            </a:pPr>
            <a:r>
              <a:rPr lang="ja-JP" altLang="en-US" sz="27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おつまみ</a:t>
            </a:r>
            <a:r>
              <a:rPr lang="en-US" altLang="ja-JP" sz="27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5</a:t>
            </a:r>
            <a:r>
              <a:rPr lang="ja-JP" altLang="en-US" sz="27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点</a:t>
            </a:r>
            <a:endParaRPr lang="en-US" altLang="ja-JP" sz="27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ts val="2800"/>
              </a:lnSpc>
            </a:pPr>
            <a:r>
              <a:rPr lang="ja-JP" altLang="en-US" sz="19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おひとり</a:t>
            </a:r>
            <a:r>
              <a:rPr lang="zh-CN" altLang="en-US" sz="19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様</a:t>
            </a:r>
            <a:endParaRPr lang="en-US" altLang="ja-JP" sz="19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ct val="80000"/>
              </a:lnSpc>
            </a:pPr>
            <a:r>
              <a:rPr lang="en-US" altLang="ja-JP" sz="9400" spc="-1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2,480</a:t>
            </a:r>
            <a:r>
              <a:rPr lang="ja-JP" altLang="en-US" sz="3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円</a:t>
            </a:r>
            <a:endParaRPr lang="en-US" sz="3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592" y="9191996"/>
            <a:ext cx="770168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7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宴会・パーティーも承ります！</a:t>
            </a:r>
            <a:endParaRPr lang="en-US" sz="27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592" y="9768060"/>
            <a:ext cx="7674391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zh-TW" altLang="en-US" sz="3000" dirty="0">
                <a:latin typeface="MS PMincho" pitchFamily="18" charset="-128"/>
                <a:ea typeface="MS PMincho" pitchFamily="18" charset="-128"/>
              </a:rPr>
              <a:t>中華居酒屋 明日来飯店</a:t>
            </a:r>
            <a:endParaRPr lang="en-US" altLang="zh-TW" sz="3000" dirty="0">
              <a:latin typeface="MS PMincho" pitchFamily="18" charset="-128"/>
              <a:ea typeface="MS PMincho" pitchFamily="18" charset="-128"/>
            </a:endParaRPr>
          </a:p>
          <a:p>
            <a:pPr algn="ctr"/>
            <a:r>
              <a:rPr lang="zh-TW" altLang="en-US" sz="1200" dirty="0">
                <a:latin typeface="MS PGothic" pitchFamily="34" charset="-128"/>
                <a:ea typeface="MS PGothic" pitchFamily="34" charset="-128"/>
              </a:rPr>
              <a:t>住所：東京都江東区豊洲</a:t>
            </a:r>
            <a:r>
              <a:rPr lang="en-US" altLang="zh-TW" sz="1200" dirty="0">
                <a:latin typeface="MS PGothic" pitchFamily="34" charset="-128"/>
                <a:ea typeface="MS PGothic" pitchFamily="34" charset="-128"/>
              </a:rPr>
              <a:t>3-2-3</a:t>
            </a:r>
            <a:endParaRPr lang="en-US" sz="2700" dirty="0"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en-US" altLang="zh-TW" sz="1200" dirty="0">
                <a:latin typeface="MS PGothic" pitchFamily="34" charset="-128"/>
                <a:ea typeface="MS PGothic" pitchFamily="34" charset="-128"/>
              </a:rPr>
              <a:t>TEL</a:t>
            </a:r>
            <a:r>
              <a:rPr lang="zh-TW" altLang="en-US" sz="120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200" dirty="0">
                <a:latin typeface="MS PGothic" pitchFamily="34" charset="-128"/>
                <a:ea typeface="MS PGothic" pitchFamily="34" charset="-128"/>
              </a:rPr>
              <a:t>03-1234-1111</a:t>
            </a:r>
            <a:r>
              <a:rPr lang="zh-TW" altLang="en-US" sz="1200" dirty="0">
                <a:latin typeface="MS PGothic" pitchFamily="34" charset="-128"/>
                <a:ea typeface="MS PGothic" pitchFamily="34" charset="-128"/>
              </a:rPr>
              <a:t>　営業時間：</a:t>
            </a:r>
            <a:r>
              <a:rPr lang="en-US" altLang="zh-TW" sz="1200" dirty="0">
                <a:latin typeface="MS PGothic" pitchFamily="34" charset="-128"/>
                <a:ea typeface="MS PGothic" pitchFamily="34" charset="-128"/>
              </a:rPr>
              <a:t>17:00〜23:00</a:t>
            </a:r>
            <a:endParaRPr lang="en-US" sz="2700" dirty="0"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335</TotalTime>
  <Words>157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41</cp:revision>
  <cp:lastPrinted>2013-10-11T08:12:09Z</cp:lastPrinted>
  <dcterms:created xsi:type="dcterms:W3CDTF">2013-08-07T01:16:52Z</dcterms:created>
  <dcterms:modified xsi:type="dcterms:W3CDTF">2017-03-06T10:05:01Z</dcterms:modified>
</cp:coreProperties>
</file>