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2"/>
    <a:srgbClr val="693905"/>
    <a:srgbClr val="003F76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" y="12579"/>
            <a:ext cx="7774336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257" y="-122749"/>
            <a:ext cx="8118000" cy="3554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" t="6817" r="11878" b="13944"/>
          <a:stretch/>
        </p:blipFill>
        <p:spPr>
          <a:xfrm>
            <a:off x="-76200" y="2538118"/>
            <a:ext cx="4816028" cy="62756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652" y="4137770"/>
            <a:ext cx="4248000" cy="42536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6" t="25406" r="11547" b="37297"/>
          <a:stretch/>
        </p:blipFill>
        <p:spPr>
          <a:xfrm>
            <a:off x="3906000" y="3462964"/>
            <a:ext cx="3701300" cy="119499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021749" y="3676856"/>
            <a:ext cx="3716244" cy="725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56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ハイボール・チューハイ・</a:t>
            </a:r>
            <a:br>
              <a:rPr lang="en-US" altLang="ja-JP" sz="2056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</a:br>
            <a:r>
              <a:rPr lang="ja-JP" altLang="en-US" sz="2056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ソフトドリンクも飲み放題！</a:t>
            </a:r>
            <a:endParaRPr lang="en-US" sz="2056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178305" y="4958529"/>
            <a:ext cx="3428996" cy="2886944"/>
            <a:chOff x="4178305" y="4958529"/>
            <a:chExt cx="3428996" cy="2886944"/>
          </a:xfrm>
        </p:grpSpPr>
        <p:sp>
          <p:nvSpPr>
            <p:cNvPr id="33" name="TextBox 32"/>
            <p:cNvSpPr txBox="1"/>
            <p:nvPr/>
          </p:nvSpPr>
          <p:spPr>
            <a:xfrm>
              <a:off x="4178305" y="4958529"/>
              <a:ext cx="3428996" cy="2886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930" dirty="0">
                  <a:solidFill>
                    <a:srgbClr val="693905"/>
                  </a:solidFill>
                  <a:latin typeface="HGSSoeiKakugothicUB" pitchFamily="34" charset="-128"/>
                  <a:ea typeface="HGSSoeiKakugothicUB" pitchFamily="34" charset="-128"/>
                </a:rPr>
                <a:t>ビール飲み放題！</a:t>
              </a:r>
              <a:endParaRPr lang="en-US" altLang="ja-JP" sz="2930" dirty="0">
                <a:solidFill>
                  <a:srgbClr val="693905"/>
                </a:solidFill>
                <a:latin typeface="HGSSoeiKakugothicUB" pitchFamily="34" charset="-128"/>
                <a:ea typeface="HGSSoeiKakugothicUB" pitchFamily="34" charset="-128"/>
              </a:endParaRPr>
            </a:p>
            <a:p>
              <a:pPr algn="ctr"/>
              <a:r>
                <a:rPr lang="ja-JP" altLang="en-US" sz="2900" dirty="0">
                  <a:solidFill>
                    <a:schemeClr val="bg1"/>
                  </a:solidFill>
                  <a:latin typeface="HGSSoeiKakugothicUB" pitchFamily="34" charset="-128"/>
                  <a:ea typeface="HGSSoeiKakugothicUB" pitchFamily="34" charset="-128"/>
                </a:rPr>
                <a:t>＋</a:t>
              </a:r>
              <a:endParaRPr lang="en-US" altLang="ja-JP" sz="29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endParaRPr>
            </a:p>
            <a:p>
              <a:pPr algn="ctr"/>
              <a:r>
                <a:rPr lang="ja-JP" altLang="en-US" sz="2930" dirty="0">
                  <a:solidFill>
                    <a:srgbClr val="693905"/>
                  </a:solidFill>
                  <a:latin typeface="HGSSoeiKakugothicUB" pitchFamily="34" charset="-128"/>
                  <a:ea typeface="HGSSoeiKakugothicUB" pitchFamily="34" charset="-128"/>
                </a:rPr>
                <a:t>おつまみ</a:t>
              </a:r>
              <a:r>
                <a:rPr lang="en-US" altLang="ja-JP" sz="2930" dirty="0">
                  <a:solidFill>
                    <a:srgbClr val="693905"/>
                  </a:solidFill>
                  <a:latin typeface="HGSSoeiKakugothicUB" pitchFamily="34" charset="-128"/>
                  <a:ea typeface="HGSSoeiKakugothicUB" pitchFamily="34" charset="-128"/>
                </a:rPr>
                <a:t>5</a:t>
              </a:r>
              <a:r>
                <a:rPr lang="ja-JP" altLang="en-US" sz="2930" dirty="0">
                  <a:solidFill>
                    <a:srgbClr val="693905"/>
                  </a:solidFill>
                  <a:latin typeface="HGSSoeiKakugothicUB" pitchFamily="34" charset="-128"/>
                  <a:ea typeface="HGSSoeiKakugothicUB" pitchFamily="34" charset="-128"/>
                </a:rPr>
                <a:t>点</a:t>
              </a:r>
              <a:endParaRPr lang="en-US" altLang="ja-JP" sz="2930" dirty="0">
                <a:solidFill>
                  <a:srgbClr val="693905"/>
                </a:solidFill>
                <a:latin typeface="HGSSoeiKakugothicUB" pitchFamily="34" charset="-128"/>
                <a:ea typeface="HGSSoeiKakugothicUB" pitchFamily="34" charset="-128"/>
              </a:endParaRPr>
            </a:p>
            <a:p>
              <a:r>
                <a:rPr lang="ja-JP" altLang="en-US" sz="3100" dirty="0">
                  <a:solidFill>
                    <a:srgbClr val="C30D22"/>
                  </a:solidFill>
                  <a:latin typeface="HGSSoeiKakugothicUB" pitchFamily="34" charset="-128"/>
                  <a:ea typeface="HGSSoeiKakugothicUB" pitchFamily="34" charset="-128"/>
                </a:rPr>
                <a:t>おひとり</a:t>
              </a:r>
              <a:r>
                <a:rPr lang="zh-CN" altLang="en-US" sz="3100" dirty="0">
                  <a:solidFill>
                    <a:srgbClr val="C30D22"/>
                  </a:solidFill>
                  <a:latin typeface="HGSSoeiKakugothicUB" pitchFamily="34" charset="-128"/>
                  <a:ea typeface="HGSSoeiKakugothicUB" pitchFamily="34" charset="-128"/>
                </a:rPr>
                <a:t>様</a:t>
              </a:r>
              <a:endParaRPr lang="en-US" altLang="ja-JP" sz="3100" dirty="0">
                <a:solidFill>
                  <a:srgbClr val="C30D22"/>
                </a:solidFill>
                <a:latin typeface="HGSSoeiKakugothicUB" pitchFamily="34" charset="-128"/>
                <a:ea typeface="HGSSoeiKakugothicUB" pitchFamily="34" charset="-128"/>
              </a:endParaRPr>
            </a:p>
            <a:p>
              <a:r>
                <a:rPr lang="en-US" altLang="ja-JP" sz="6300" dirty="0">
                  <a:solidFill>
                    <a:srgbClr val="C30D22"/>
                  </a:solidFill>
                  <a:latin typeface="HGSSoeiKakugothicUB" pitchFamily="34" charset="-128"/>
                  <a:ea typeface="HGSSoeiKakugothicUB" pitchFamily="34" charset="-128"/>
                </a:rPr>
                <a:t>2,480</a:t>
              </a:r>
              <a:r>
                <a:rPr lang="ja-JP" altLang="en-US" sz="4600" dirty="0">
                  <a:solidFill>
                    <a:srgbClr val="C30D22"/>
                  </a:solidFill>
                  <a:latin typeface="HGSSoeiKakugothicUB" pitchFamily="34" charset="-128"/>
                  <a:ea typeface="HGSSoeiKakugothicUB" pitchFamily="34" charset="-128"/>
                </a:rPr>
                <a:t>円</a:t>
              </a:r>
              <a:endParaRPr lang="en-US" sz="4600" dirty="0">
                <a:solidFill>
                  <a:srgbClr val="C30D22"/>
                </a:solidFill>
                <a:latin typeface="HGSSoeiKakugothicUB" pitchFamily="34" charset="-128"/>
                <a:ea typeface="HGSSoeiKakugothicUB" pitchFamily="34" charset="-128"/>
              </a:endParaRPr>
            </a:p>
          </p:txBody>
        </p:sp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1197" y="5460058"/>
              <a:ext cx="403510" cy="4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599646" y="5437551"/>
              <a:ext cx="452368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b="1" dirty="0">
                  <a:solidFill>
                    <a:schemeClr val="bg1"/>
                  </a:solidFill>
                  <a:latin typeface="Meiryo" pitchFamily="34" charset="-128"/>
                  <a:ea typeface="Meiryo" pitchFamily="34" charset="-128"/>
                  <a:cs typeface="Meiryo" pitchFamily="34" charset="-128"/>
                </a:rPr>
                <a:t>+</a:t>
              </a:r>
              <a:endParaRPr lang="zh-CN" altLang="en-US" sz="2500" b="1" dirty="0">
                <a:solidFill>
                  <a:schemeClr val="bg1"/>
                </a:solidFill>
                <a:latin typeface="Meiryo" pitchFamily="34" charset="-128"/>
                <a:ea typeface="Meiryo" pitchFamily="34" charset="-128"/>
                <a:cs typeface="Meiryo" pitchFamily="34" charset="-128"/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957" y="8574314"/>
            <a:ext cx="8317900" cy="245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71027" y="9010327"/>
            <a:ext cx="4148574" cy="4536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48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宴会パーティーも承ります！</a:t>
            </a:r>
            <a:endParaRPr lang="en-US" sz="2348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8074" y="10517189"/>
            <a:ext cx="621575" cy="2002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正方形/長方形 67"/>
          <p:cNvSpPr/>
          <p:nvPr/>
        </p:nvSpPr>
        <p:spPr>
          <a:xfrm>
            <a:off x="4787453" y="9237152"/>
            <a:ext cx="2689672" cy="148029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66251" y="9516660"/>
            <a:ext cx="4408477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中華居酒屋 明日来飯店</a:t>
            </a:r>
            <a:endParaRPr lang="en-US" altLang="zh-TW" sz="31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  <a:p>
            <a:pPr algn="ctr"/>
            <a:r>
              <a:rPr lang="en-US" altLang="zh-TW" sz="30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TEL</a:t>
            </a:r>
            <a:r>
              <a:rPr lang="zh-TW" altLang="en-US" sz="30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：</a:t>
            </a:r>
            <a:r>
              <a:rPr lang="en-US" altLang="zh-TW" sz="30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03-1234-1111</a:t>
            </a:r>
          </a:p>
          <a:p>
            <a:pPr algn="ctr">
              <a:spcBef>
                <a:spcPts val="300"/>
              </a:spcBef>
            </a:pPr>
            <a:r>
              <a:rPr lang="zh-TW" altLang="en-US" sz="1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　営業時間：</a:t>
            </a:r>
            <a:r>
              <a:rPr lang="en-US" altLang="zh-TW" sz="1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17:00〜23:00</a:t>
            </a:r>
            <a:r>
              <a:rPr lang="zh-TW" altLang="en-US" sz="1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〒</a:t>
            </a:r>
            <a:r>
              <a:rPr lang="en-US" altLang="zh-TW" sz="1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135-0061 </a:t>
            </a:r>
            <a:r>
              <a:rPr lang="zh-TW" altLang="en-US" sz="1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東京都江東区豊洲</a:t>
            </a:r>
            <a:r>
              <a:rPr lang="en-US" altLang="zh-TW" sz="11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3-2-3</a:t>
            </a:r>
            <a:endParaRPr lang="en-US" sz="11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 rot="20924535">
            <a:off x="-33691" y="258593"/>
            <a:ext cx="33883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36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毎年恒例！</a:t>
            </a:r>
            <a:endParaRPr lang="en-US" sz="4362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46" y="842010"/>
            <a:ext cx="5004000" cy="172150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48962"/>
            <a:ext cx="7797846" cy="3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9455" y="2567147"/>
            <a:ext cx="44311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59" dirty="0">
                <a:solidFill>
                  <a:srgbClr val="003F76"/>
                </a:solidFill>
                <a:latin typeface="HGPSoeiKakugothicUB" pitchFamily="50" charset="-128"/>
                <a:ea typeface="HGPSoeiKakugothicUB" pitchFamily="50" charset="-128"/>
              </a:rPr>
              <a:t>10/1（Sat） ▶10/31（Mon）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645" y="-108235"/>
            <a:ext cx="2761030" cy="357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150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HGPSoeiKakugothicUB</vt:lpstr>
      <vt:lpstr>HGSSoeiKakugothicUB</vt:lpstr>
      <vt:lpstr>ＭＳ Ｐゴシック</vt:lpstr>
      <vt:lpstr>ＭＳ Ｐゴシック</vt:lpstr>
      <vt:lpstr>Meiryo</vt:lpstr>
      <vt:lpstr>Meiryo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2016-07-27T00:19:07Z</dcterms:created>
  <dcterms:modified xsi:type="dcterms:W3CDTF">2017-03-06T09:01:38Z</dcterms:modified>
</cp:coreProperties>
</file>