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834"/>
    <a:srgbClr val="40210F"/>
    <a:srgbClr val="E94708"/>
    <a:srgbClr val="906E30"/>
    <a:srgbClr val="82582D"/>
    <a:srgbClr val="A4723A"/>
    <a:srgbClr val="664724"/>
    <a:srgbClr val="645226"/>
    <a:srgbClr val="640000"/>
    <a:srgbClr val="3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8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4135" y="-448860"/>
            <a:ext cx="8014785" cy="1201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1" t="581" r="1200" b="1102"/>
          <a:stretch/>
        </p:blipFill>
        <p:spPr bwMode="auto">
          <a:xfrm>
            <a:off x="488950" y="552450"/>
            <a:ext cx="6731000" cy="81407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828" y="178552"/>
            <a:ext cx="7465619" cy="893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64395" y="1283980"/>
            <a:ext cx="5776686" cy="13089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40210F"/>
                </a:solidFill>
                <a:latin typeface="Times New Roman" pitchFamily="18" charset="0"/>
                <a:ea typeface="HGSSoeiPresenceEB" pitchFamily="18" charset="-128"/>
                <a:cs typeface="Times New Roman" pitchFamily="18" charset="0"/>
              </a:rPr>
              <a:t>VEGETABLE&amp;FRUIT</a:t>
            </a:r>
          </a:p>
          <a:p>
            <a:pPr algn="ctr"/>
            <a:r>
              <a:rPr lang="en-US" sz="5900" b="1" dirty="0">
                <a:solidFill>
                  <a:srgbClr val="40210F"/>
                </a:solidFill>
                <a:latin typeface="Times New Roman" pitchFamily="18" charset="0"/>
                <a:ea typeface="HGSSoeiPresenceEB" pitchFamily="18" charset="-128"/>
                <a:cs typeface="Times New Roman" pitchFamily="18" charset="0"/>
              </a:rPr>
              <a:t>CAFÉ ASKUL</a:t>
            </a: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9152" y="5926870"/>
            <a:ext cx="5788209" cy="18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1000619" y="4644352"/>
            <a:ext cx="5776686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rgbClr val="006834"/>
                </a:solidFill>
                <a:latin typeface="Times New Roman" pitchFamily="18" charset="0"/>
                <a:ea typeface="HGSSoeiPresenceEB" pitchFamily="18" charset="-128"/>
                <a:cs typeface="Times New Roman" pitchFamily="18" charset="0"/>
              </a:rPr>
              <a:t>2016.10.8 (SAT) OPEN!!</a:t>
            </a:r>
          </a:p>
          <a:p>
            <a:pPr algn="ctr">
              <a:lnSpc>
                <a:spcPct val="50000"/>
              </a:lnSpc>
              <a:spcBef>
                <a:spcPts val="600"/>
              </a:spcBef>
            </a:pPr>
            <a:r>
              <a:rPr lang="ja-JP" altLang="en-US" sz="1400" dirty="0">
                <a:solidFill>
                  <a:srgbClr val="006834"/>
                </a:solidFill>
                <a:latin typeface="MS PMincho" pitchFamily="18" charset="-128"/>
                <a:ea typeface="MS PMincho" pitchFamily="18" charset="-128"/>
                <a:cs typeface="Times New Roman" pitchFamily="18" charset="0"/>
              </a:rPr>
              <a:t>野菜や果物をお手頃においしくご提供するオシャレなお店です。</a:t>
            </a:r>
            <a:r>
              <a:rPr lang="en-US" sz="4000" dirty="0">
                <a:solidFill>
                  <a:srgbClr val="006834"/>
                </a:solidFill>
                <a:latin typeface="MS PMincho" pitchFamily="18" charset="-128"/>
                <a:ea typeface="MS PMincho" pitchFamily="18" charset="-128"/>
                <a:cs typeface="Times New Roman" pitchFamily="18" charset="0"/>
              </a:rPr>
              <a:t> 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002211" y="5829464"/>
            <a:ext cx="5776686" cy="2333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200" dirty="0">
                <a:solidFill>
                  <a:srgbClr val="40210F"/>
                </a:solidFill>
                <a:latin typeface="Times New Roman" pitchFamily="18" charset="0"/>
                <a:ea typeface="HGSSoeiPresenceEB" pitchFamily="18" charset="-128"/>
                <a:cs typeface="Times New Roman" pitchFamily="18" charset="0"/>
              </a:rPr>
              <a:t>OPENNIG SPECIAL SET </a:t>
            </a:r>
            <a:r>
              <a:rPr lang="en-US" sz="1500" dirty="0">
                <a:solidFill>
                  <a:srgbClr val="40210F"/>
                </a:solidFill>
                <a:latin typeface="MS PMincho" pitchFamily="18" charset="-128"/>
                <a:ea typeface="MS PMincho" pitchFamily="18" charset="-128"/>
              </a:rPr>
              <a:t>￥</a:t>
            </a:r>
            <a:r>
              <a:rPr lang="en-US" sz="2600" dirty="0">
                <a:solidFill>
                  <a:srgbClr val="40210F"/>
                </a:solidFill>
                <a:latin typeface="MS PMincho" pitchFamily="18" charset="-128"/>
                <a:ea typeface="MS PMincho" pitchFamily="18" charset="-128"/>
              </a:rPr>
              <a:t>1,280 </a:t>
            </a:r>
            <a:r>
              <a:rPr lang="zh-CN" altLang="en-US" sz="1500" dirty="0">
                <a:solidFill>
                  <a:srgbClr val="40210F"/>
                </a:solidFill>
                <a:latin typeface="MS PMincho" pitchFamily="18" charset="-128"/>
                <a:ea typeface="MS PMincho" pitchFamily="18" charset="-128"/>
              </a:rPr>
              <a:t> </a:t>
            </a:r>
            <a:r>
              <a:rPr lang="en-US" altLang="zh-CN" sz="1500" dirty="0">
                <a:solidFill>
                  <a:srgbClr val="40210F"/>
                </a:solidFill>
                <a:latin typeface="MS PMincho" pitchFamily="18" charset="-128"/>
                <a:ea typeface="MS PMincho" pitchFamily="18" charset="-128"/>
              </a:rPr>
              <a:t>(</a:t>
            </a:r>
            <a:r>
              <a:rPr lang="zh-CN" altLang="en-US" sz="1500" dirty="0">
                <a:solidFill>
                  <a:srgbClr val="40210F"/>
                </a:solidFill>
                <a:latin typeface="MS PMincho" pitchFamily="18" charset="-128"/>
                <a:ea typeface="MS PMincho" pitchFamily="18" charset="-128"/>
              </a:rPr>
              <a:t>税抜</a:t>
            </a:r>
            <a:r>
              <a:rPr lang="en-US" altLang="zh-CN" sz="1500" dirty="0">
                <a:solidFill>
                  <a:srgbClr val="40210F"/>
                </a:solidFill>
                <a:latin typeface="MS PMincho" pitchFamily="18" charset="-128"/>
                <a:ea typeface="MS PMincho" pitchFamily="18" charset="-128"/>
              </a:rPr>
              <a:t>)</a:t>
            </a:r>
          </a:p>
          <a:p>
            <a:pPr marL="987425">
              <a:lnSpc>
                <a:spcPct val="150000"/>
              </a:lnSpc>
              <a:tabLst>
                <a:tab pos="2786063" algn="l"/>
              </a:tabLst>
            </a:pPr>
            <a:r>
              <a:rPr lang="ja-JP" altLang="en-US" sz="1500" dirty="0">
                <a:solidFill>
                  <a:srgbClr val="40210F"/>
                </a:solidFill>
                <a:latin typeface="MS PMincho" pitchFamily="18" charset="-128"/>
                <a:ea typeface="MS PMincho" pitchFamily="18" charset="-128"/>
              </a:rPr>
              <a:t>●</a:t>
            </a:r>
            <a:r>
              <a:rPr lang="en-US" altLang="ja-JP" sz="1500" dirty="0">
                <a:solidFill>
                  <a:srgbClr val="40210F"/>
                </a:solidFill>
                <a:latin typeface="MS PMincho" pitchFamily="18" charset="-128"/>
                <a:ea typeface="MS PMincho" pitchFamily="18" charset="-128"/>
              </a:rPr>
              <a:t>17</a:t>
            </a:r>
            <a:r>
              <a:rPr lang="ja-JP" altLang="en-US" sz="1500" dirty="0">
                <a:solidFill>
                  <a:srgbClr val="40210F"/>
                </a:solidFill>
                <a:latin typeface="MS PMincho" pitchFamily="18" charset="-128"/>
                <a:ea typeface="MS PMincho" pitchFamily="18" charset="-128"/>
              </a:rPr>
              <a:t>品目サラダ</a:t>
            </a:r>
            <a:r>
              <a:rPr lang="en-US" altLang="zh-CN" sz="1500" dirty="0">
                <a:solidFill>
                  <a:srgbClr val="40210F"/>
                </a:solidFill>
                <a:latin typeface="MS PMincho" pitchFamily="18" charset="-128"/>
                <a:ea typeface="MS PMincho" pitchFamily="18" charset="-128"/>
              </a:rPr>
              <a:t> 	</a:t>
            </a:r>
            <a:r>
              <a:rPr lang="ja-JP" altLang="en-US" sz="1500" dirty="0">
                <a:solidFill>
                  <a:srgbClr val="40210F"/>
                </a:solidFill>
                <a:latin typeface="MS PMincho" pitchFamily="18" charset="-128"/>
                <a:ea typeface="MS PMincho" pitchFamily="18" charset="-128"/>
              </a:rPr>
              <a:t>●オーガニックパンケーキ</a:t>
            </a:r>
          </a:p>
          <a:p>
            <a:pPr marL="987425">
              <a:lnSpc>
                <a:spcPct val="150000"/>
              </a:lnSpc>
              <a:tabLst>
                <a:tab pos="2786063" algn="l"/>
              </a:tabLst>
            </a:pPr>
            <a:r>
              <a:rPr lang="ja-JP" altLang="en-US" sz="1500" dirty="0">
                <a:solidFill>
                  <a:srgbClr val="40210F"/>
                </a:solidFill>
                <a:latin typeface="MS PMincho" pitchFamily="18" charset="-128"/>
                <a:ea typeface="MS PMincho" pitchFamily="18" charset="-128"/>
              </a:rPr>
              <a:t>●アサイーボウル</a:t>
            </a:r>
            <a:r>
              <a:rPr lang="en-US" altLang="ja-JP" sz="1500" dirty="0">
                <a:solidFill>
                  <a:srgbClr val="40210F"/>
                </a:solidFill>
                <a:latin typeface="MS PMincho" pitchFamily="18" charset="-128"/>
                <a:ea typeface="MS PMincho" pitchFamily="18" charset="-128"/>
              </a:rPr>
              <a:t>	</a:t>
            </a:r>
            <a:r>
              <a:rPr lang="ja-JP" altLang="en-US" sz="1500" dirty="0">
                <a:solidFill>
                  <a:srgbClr val="40210F"/>
                </a:solidFill>
                <a:latin typeface="MS PMincho" pitchFamily="18" charset="-128"/>
                <a:ea typeface="MS PMincho" pitchFamily="18" charset="-128"/>
              </a:rPr>
              <a:t>●オリジナルスムージー</a:t>
            </a:r>
            <a:endParaRPr lang="en-US" altLang="ja-JP" sz="1500" dirty="0">
              <a:solidFill>
                <a:srgbClr val="40210F"/>
              </a:solidFill>
              <a:latin typeface="MS PMincho" pitchFamily="18" charset="-128"/>
              <a:ea typeface="MS PMincho" pitchFamily="18" charset="-128"/>
            </a:endParaRPr>
          </a:p>
          <a:p>
            <a:pPr algn="ctr">
              <a:spcBef>
                <a:spcPts val="800"/>
              </a:spcBef>
              <a:tabLst>
                <a:tab pos="2786063" algn="l"/>
              </a:tabLst>
            </a:pPr>
            <a:r>
              <a:rPr lang="zh-CN" altLang="en-US" sz="2000" dirty="0">
                <a:solidFill>
                  <a:srgbClr val="40210F"/>
                </a:solidFill>
                <a:latin typeface="MS PMincho" pitchFamily="18" charset="-128"/>
                <a:ea typeface="MS PMincho" pitchFamily="18" charset="-128"/>
              </a:rPr>
              <a:t>期間：</a:t>
            </a:r>
            <a:r>
              <a:rPr lang="en-US" altLang="zh-CN" sz="2000" dirty="0">
                <a:solidFill>
                  <a:srgbClr val="40210F"/>
                </a:solidFill>
                <a:latin typeface="MS PMincho" pitchFamily="18" charset="-128"/>
                <a:ea typeface="MS PMincho" pitchFamily="18" charset="-128"/>
              </a:rPr>
              <a:t>2016.10.8(</a:t>
            </a:r>
            <a:r>
              <a:rPr lang="en-US" sz="2000" dirty="0">
                <a:solidFill>
                  <a:srgbClr val="40210F"/>
                </a:solidFill>
                <a:latin typeface="MS PMincho" pitchFamily="18" charset="-128"/>
                <a:ea typeface="MS PMincho" pitchFamily="18" charset="-128"/>
              </a:rPr>
              <a:t>SAT)～2016.10.20(THU)</a:t>
            </a:r>
          </a:p>
          <a:p>
            <a:pPr algn="ctr">
              <a:tabLst>
                <a:tab pos="2786063" algn="l"/>
              </a:tabLst>
            </a:pPr>
            <a:endParaRPr lang="en-US" sz="2000" dirty="0">
              <a:solidFill>
                <a:srgbClr val="40210F"/>
              </a:solidFill>
              <a:latin typeface="MS PMincho" pitchFamily="18" charset="-128"/>
              <a:ea typeface="MS PMincho" pitchFamily="18" charset="-128"/>
            </a:endParaRPr>
          </a:p>
          <a:p>
            <a:pPr algn="ctr">
              <a:tabLst>
                <a:tab pos="2786063" algn="l"/>
              </a:tabLst>
            </a:pPr>
            <a:r>
              <a:rPr lang="ja-JP" altLang="en-US" sz="1500" dirty="0">
                <a:solidFill>
                  <a:srgbClr val="40210F"/>
                </a:solidFill>
                <a:latin typeface="MS PMincho" pitchFamily="18" charset="-128"/>
                <a:ea typeface="MS PMincho" pitchFamily="18" charset="-128"/>
              </a:rPr>
              <a:t>他にも体にやさしいメニューを多数ご用意しています！！</a:t>
            </a:r>
            <a:endParaRPr lang="en-US" sz="1500" dirty="0">
              <a:solidFill>
                <a:srgbClr val="40210F"/>
              </a:solidFill>
              <a:latin typeface="MS PMincho" pitchFamily="18" charset="-128"/>
              <a:ea typeface="MS PMincho" pitchFamily="18" charset="-128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820970" y="2803820"/>
            <a:ext cx="1692114" cy="1692114"/>
          </a:xfrm>
          <a:prstGeom prst="ellipse">
            <a:avLst/>
          </a:prstGeom>
          <a:noFill/>
          <a:ln w="3175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14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</a:p>
        </p:txBody>
      </p:sp>
      <p:sp>
        <p:nvSpPr>
          <p:cNvPr id="14" name="Oval 13"/>
          <p:cNvSpPr/>
          <p:nvPr/>
        </p:nvSpPr>
        <p:spPr>
          <a:xfrm>
            <a:off x="2980685" y="2803820"/>
            <a:ext cx="1692114" cy="1692114"/>
          </a:xfrm>
          <a:prstGeom prst="ellipse">
            <a:avLst/>
          </a:prstGeom>
          <a:noFill/>
          <a:ln w="3175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14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</a:p>
        </p:txBody>
      </p:sp>
      <p:sp>
        <p:nvSpPr>
          <p:cNvPr id="15" name="Oval 14"/>
          <p:cNvSpPr/>
          <p:nvPr/>
        </p:nvSpPr>
        <p:spPr>
          <a:xfrm>
            <a:off x="5116258" y="2803820"/>
            <a:ext cx="1692114" cy="1692114"/>
          </a:xfrm>
          <a:prstGeom prst="ellipse">
            <a:avLst/>
          </a:prstGeom>
          <a:noFill/>
          <a:ln w="3175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14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0" y="9110152"/>
            <a:ext cx="7865020" cy="18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54274" y="9231086"/>
            <a:ext cx="6037943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dirty="0">
                <a:solidFill>
                  <a:schemeClr val="bg1"/>
                </a:solidFill>
                <a:latin typeface="Times New Roman" pitchFamily="18" charset="0"/>
                <a:ea typeface="HGSSoeiPresenceEB" pitchFamily="18" charset="-128"/>
                <a:cs typeface="Times New Roman" pitchFamily="18" charset="0"/>
              </a:rPr>
              <a:t>VEGETABLE&amp;FRUIT    </a:t>
            </a:r>
            <a:r>
              <a:rPr lang="en-US" sz="3400" dirty="0">
                <a:solidFill>
                  <a:schemeClr val="bg1"/>
                </a:solidFill>
                <a:latin typeface="Times New Roman" pitchFamily="18" charset="0"/>
                <a:ea typeface="HGSSoeiPresenceEB" pitchFamily="18" charset="-128"/>
                <a:cs typeface="Times New Roman" pitchFamily="18" charset="0"/>
              </a:rPr>
              <a:t>CAFÉ ASKUL</a:t>
            </a:r>
          </a:p>
          <a:p>
            <a:r>
              <a:rPr lang="en-US" sz="3000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03-1234-1111 </a:t>
            </a:r>
            <a:r>
              <a:rPr lang="zh-TW" altLang="en-US" sz="1800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東京都江東区豊洲</a:t>
            </a:r>
            <a:r>
              <a:rPr lang="en-US" altLang="zh-TW" sz="1800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3-2-3</a:t>
            </a:r>
          </a:p>
          <a:p>
            <a:r>
              <a:rPr lang="en-US" altLang="zh-CN" sz="1800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10</a:t>
            </a:r>
            <a:r>
              <a:rPr lang="zh-CN" altLang="en-US" sz="1800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：</a:t>
            </a:r>
            <a:r>
              <a:rPr lang="en-US" altLang="zh-CN" sz="1800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00</a:t>
            </a:r>
            <a:r>
              <a:rPr lang="zh-CN" altLang="en-US" sz="1800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～</a:t>
            </a:r>
            <a:r>
              <a:rPr lang="en-US" altLang="zh-CN" sz="1800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22</a:t>
            </a:r>
            <a:r>
              <a:rPr lang="zh-CN" altLang="en-US" sz="1800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：</a:t>
            </a:r>
            <a:r>
              <a:rPr lang="en-US" altLang="zh-CN" sz="1800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00(</a:t>
            </a:r>
            <a:r>
              <a:rPr lang="zh-CN" altLang="en-US" sz="1800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不定休</a:t>
            </a:r>
            <a:r>
              <a:rPr lang="en-US" altLang="zh-CN" sz="1800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)     http://www.askult.com/</a:t>
            </a:r>
            <a:endParaRPr lang="en-US" sz="1800" dirty="0">
              <a:solidFill>
                <a:schemeClr val="bg1"/>
              </a:solidFill>
              <a:latin typeface="MS PMincho" pitchFamily="18" charset="-128"/>
              <a:ea typeface="MS PMincho" pitchFamily="18" charset="-128"/>
            </a:endParaRPr>
          </a:p>
        </p:txBody>
      </p:sp>
      <p:sp>
        <p:nvSpPr>
          <p:cNvPr id="25" name="正方形/長方形 67"/>
          <p:cNvSpPr/>
          <p:nvPr/>
        </p:nvSpPr>
        <p:spPr>
          <a:xfrm>
            <a:off x="5579457" y="9392905"/>
            <a:ext cx="1962000" cy="1192398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185</Words>
  <Application>Microsoft Office PowerPoint</Application>
  <PresentationFormat>ユーザー設定</PresentationFormat>
  <Paragraphs>37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2" baseType="lpstr">
      <vt:lpstr>HGSSoeiPresenceEB</vt:lpstr>
      <vt:lpstr>ＭＳ Ｐゴシック</vt:lpstr>
      <vt:lpstr>ＭＳ Ｐゴシック</vt:lpstr>
      <vt:lpstr>MS PMincho</vt:lpstr>
      <vt:lpstr>メイリオ</vt:lpstr>
      <vt:lpstr>Arial</vt:lpstr>
      <vt:lpstr>Calibri</vt:lpstr>
      <vt:lpstr>Calibri Light</vt:lpstr>
      <vt:lpstr>Times New Roman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2016-07-27T00:19:39Z</dcterms:created>
  <dcterms:modified xsi:type="dcterms:W3CDTF">2017-03-06T09:10:44Z</dcterms:modified>
</cp:coreProperties>
</file>