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10F"/>
    <a:srgbClr val="006834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" y="-120040"/>
            <a:ext cx="7869950" cy="118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" y="9125200"/>
            <a:ext cx="777401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" t="17523" r="7176" b="10370"/>
          <a:stretch/>
        </p:blipFill>
        <p:spPr bwMode="auto">
          <a:xfrm>
            <a:off x="-191070" y="1943961"/>
            <a:ext cx="8209021" cy="786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6971" y="2801262"/>
            <a:ext cx="577668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VEGETABLE&amp;FRUIT</a:t>
            </a:r>
          </a:p>
          <a:p>
            <a:pPr algn="ctr"/>
            <a:r>
              <a:rPr lang="en-US" sz="4700" b="1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CAFÉ ASKUL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656" y="4155798"/>
            <a:ext cx="4477602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" t="3003" r="2236" b="6169"/>
          <a:stretch/>
        </p:blipFill>
        <p:spPr bwMode="auto">
          <a:xfrm>
            <a:off x="838199" y="6534149"/>
            <a:ext cx="6013451" cy="219075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986971" y="5419695"/>
            <a:ext cx="5776686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2016.10.8（SAT）</a:t>
            </a:r>
          </a:p>
          <a:p>
            <a:pPr algn="ctr">
              <a:lnSpc>
                <a:spcPct val="50000"/>
              </a:lnSpc>
              <a:spcBef>
                <a:spcPts val="800"/>
              </a:spcBef>
            </a:pP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野菜や果物をお手頃においしくご提供するオシャレなお店です。</a:t>
            </a:r>
            <a:r>
              <a:rPr 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86971" y="6418961"/>
            <a:ext cx="57766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OPENNIG SPECIAL SET </a:t>
            </a:r>
            <a:r>
              <a:rPr lang="en-US" sz="22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sz="35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1,280 </a:t>
            </a:r>
            <a:r>
              <a:rPr lang="zh-CN" altLang="en-US" sz="15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15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15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税抜</a:t>
            </a:r>
            <a:r>
              <a:rPr lang="en-US" altLang="zh-CN" sz="1500" dirty="0">
                <a:solidFill>
                  <a:srgbClr val="C00000"/>
                </a:solidFill>
                <a:latin typeface="MS PGothic" pitchFamily="34" charset="-128"/>
                <a:ea typeface="MS PGothic" pitchFamily="34" charset="-128"/>
              </a:rPr>
              <a:t>)</a:t>
            </a:r>
          </a:p>
          <a:p>
            <a:pPr marL="987425">
              <a:lnSpc>
                <a:spcPct val="150000"/>
              </a:lnSpc>
              <a:tabLst>
                <a:tab pos="2786063" algn="l"/>
              </a:tabLst>
            </a:pPr>
            <a:r>
              <a:rPr lang="ja-JP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en-US" altLang="ja-JP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ja-JP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品目サラダ</a:t>
            </a:r>
            <a:r>
              <a:rPr lang="en-US" altLang="zh-CN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●オーガニックパンケーキ</a:t>
            </a:r>
          </a:p>
          <a:p>
            <a:pPr marL="987425">
              <a:tabLst>
                <a:tab pos="2786063" algn="l"/>
              </a:tabLst>
            </a:pPr>
            <a:r>
              <a:rPr lang="ja-JP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●アサイーボウル</a:t>
            </a:r>
            <a:r>
              <a:rPr 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●オリジナルスムージー</a:t>
            </a:r>
            <a:endParaRPr lang="en-US" altLang="ja-JP" sz="1500" dirty="0">
              <a:solidFill>
                <a:srgbClr val="40210F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tabLst>
                <a:tab pos="2786063" algn="l"/>
              </a:tabLst>
            </a:pPr>
            <a:r>
              <a:rPr lang="zh-CN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期間：</a:t>
            </a:r>
            <a:r>
              <a:rPr lang="en-US" altLang="zh-CN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2016.10.8(</a:t>
            </a:r>
            <a:r>
              <a:rPr 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SAT)～2016.10.20(THU)</a:t>
            </a:r>
          </a:p>
          <a:p>
            <a:pPr algn="ctr">
              <a:tabLst>
                <a:tab pos="2786063" algn="l"/>
              </a:tabLst>
            </a:pPr>
            <a:r>
              <a:rPr lang="ja-JP" altLang="en-US" sz="13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他にも体にやさしいメニューを多数ご用意しています！！</a:t>
            </a:r>
            <a:endParaRPr lang="en-US" sz="1300" dirty="0">
              <a:solidFill>
                <a:srgbClr val="40210F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4" y="-101662"/>
            <a:ext cx="781928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08" y="3917787"/>
            <a:ext cx="5924104" cy="146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58"/>
          <p:cNvSpPr/>
          <p:nvPr/>
        </p:nvSpPr>
        <p:spPr>
          <a:xfrm>
            <a:off x="-1125" y="186338"/>
            <a:ext cx="2553255" cy="22020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58"/>
          <p:cNvSpPr/>
          <p:nvPr/>
        </p:nvSpPr>
        <p:spPr>
          <a:xfrm>
            <a:off x="2616766" y="186338"/>
            <a:ext cx="2552400" cy="22020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58"/>
          <p:cNvSpPr/>
          <p:nvPr/>
        </p:nvSpPr>
        <p:spPr>
          <a:xfrm>
            <a:off x="5240739" y="186338"/>
            <a:ext cx="2552400" cy="22020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514" y="9231086"/>
            <a:ext cx="60379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VEGETABLE&amp;FRUIT    </a:t>
            </a:r>
            <a:r>
              <a:rPr lang="en-US" sz="3400" dirty="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CAFÉ ASKUL</a:t>
            </a:r>
          </a:p>
          <a:p>
            <a:r>
              <a:rPr lang="en-US" sz="3000" dirty="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03-1234-1111</a:t>
            </a:r>
            <a:r>
              <a:rPr 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TW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22</a:t>
            </a:r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00(</a:t>
            </a:r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不定休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)     http://www.askult.com/</a:t>
            </a:r>
            <a:endParaRPr lang="en-US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正方形/長方形 67"/>
          <p:cNvSpPr/>
          <p:nvPr/>
        </p:nvSpPr>
        <p:spPr>
          <a:xfrm>
            <a:off x="5579457" y="9444252"/>
            <a:ext cx="1962000" cy="109182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2016-07-27T00:20:12Z</dcterms:created>
  <dcterms:modified xsi:type="dcterms:W3CDTF">2017-03-06T09:12:22Z</dcterms:modified>
</cp:coreProperties>
</file>