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40210F"/>
    <a:srgbClr val="006834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57" y="5451163"/>
            <a:ext cx="4841683" cy="29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5" y="9131215"/>
            <a:ext cx="7805109" cy="180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5" y="8717807"/>
            <a:ext cx="7799558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-62568"/>
            <a:ext cx="5791201" cy="502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15" y="500421"/>
            <a:ext cx="5776686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200" b="1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VEGETABLE&amp;FRUIT</a:t>
            </a:r>
          </a:p>
          <a:p>
            <a:pPr algn="ctr">
              <a:lnSpc>
                <a:spcPct val="90000"/>
              </a:lnSpc>
            </a:pPr>
            <a:r>
              <a:rPr lang="en-US" sz="6800" b="1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CAFÉ ASKUL</a:t>
            </a:r>
          </a:p>
          <a:p>
            <a:pPr algn="ctr">
              <a:lnSpc>
                <a:spcPct val="90000"/>
              </a:lnSpc>
            </a:pPr>
            <a:r>
              <a:rPr lang="en-US" sz="4000" b="1" spc="-100" dirty="0">
                <a:solidFill>
                  <a:srgbClr val="40210F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2016.10.8（SAT）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034" y="9231086"/>
            <a:ext cx="60379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VEGETABLE&amp;FRUIT</a:t>
            </a:r>
            <a:r>
              <a:rPr lang="en-US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</a:t>
            </a:r>
            <a:r>
              <a:rPr lang="en-US" sz="3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CAFÉ ASKUL</a:t>
            </a:r>
          </a:p>
          <a:p>
            <a:r>
              <a:rPr lang="en-US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r>
              <a:rPr 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</a:t>
            </a:r>
            <a:r>
              <a:rPr lang="zh-TW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22</a:t>
            </a:r>
            <a:r>
              <a:rPr lang="zh-CN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00(</a:t>
            </a:r>
            <a:r>
              <a:rPr lang="zh-CN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不定休</a:t>
            </a:r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) </a:t>
            </a:r>
            <a:r>
              <a:rPr lang="en-US" altLang="zh-CN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  </a:t>
            </a:r>
            <a:r>
              <a:rPr lang="en-US" altLang="zh-CN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正方形/長方形 67"/>
          <p:cNvSpPr/>
          <p:nvPr/>
        </p:nvSpPr>
        <p:spPr>
          <a:xfrm>
            <a:off x="5579457" y="939290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8966" y="3878702"/>
            <a:ext cx="5007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野菜や果物をお手頃においしく</a:t>
            </a:r>
            <a:br>
              <a:rPr lang="en-US" altLang="ja-JP" sz="24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ja-JP" altLang="en-US" sz="24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ご提供するオシャレなお店です。</a:t>
            </a:r>
            <a:r>
              <a:rPr lang="en-US" sz="24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6340" y="5604358"/>
            <a:ext cx="48913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0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OPENNIG SPECIAL SET </a:t>
            </a:r>
            <a:br>
              <a:rPr lang="en-US" sz="30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en-US" sz="30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￥1,280 </a:t>
            </a:r>
            <a:r>
              <a:rPr lang="zh-CN" altLang="en-US" sz="30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税抜</a:t>
            </a:r>
            <a:r>
              <a:rPr lang="en-US" altLang="zh-CN" sz="15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)</a:t>
            </a:r>
          </a:p>
          <a:p>
            <a:pPr marL="536575">
              <a:lnSpc>
                <a:spcPct val="150000"/>
              </a:lnSpc>
              <a:spcBef>
                <a:spcPts val="600"/>
              </a:spcBef>
              <a:tabLst>
                <a:tab pos="2147888" algn="l"/>
              </a:tabLst>
            </a:pP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en-US" altLang="ja-JP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品目サラダ</a:t>
            </a:r>
            <a:r>
              <a:rPr lang="en-US" altLang="zh-CN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●オーガニックパンケーキ</a:t>
            </a:r>
          </a:p>
          <a:p>
            <a:pPr marL="536575">
              <a:lnSpc>
                <a:spcPct val="150000"/>
              </a:lnSpc>
              <a:spcBef>
                <a:spcPts val="600"/>
              </a:spcBef>
              <a:tabLst>
                <a:tab pos="2147888" algn="l"/>
              </a:tabLst>
            </a:pP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●アサイーボウル</a:t>
            </a:r>
            <a:r>
              <a:rPr 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6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●オリジナルスムージー</a:t>
            </a:r>
            <a:endParaRPr lang="en-US" altLang="ja-JP" sz="1600" dirty="0">
              <a:solidFill>
                <a:srgbClr val="40210F"/>
              </a:solidFill>
              <a:latin typeface="MS PGothic" pitchFamily="34" charset="-128"/>
              <a:ea typeface="MS PGothic" pitchFamily="34" charset="-128"/>
            </a:endParaRPr>
          </a:p>
          <a:p>
            <a:pPr marL="987425">
              <a:tabLst>
                <a:tab pos="2786063" algn="l"/>
              </a:tabLst>
            </a:pPr>
            <a:endParaRPr lang="en-US" altLang="ja-JP" sz="1500" dirty="0">
              <a:solidFill>
                <a:srgbClr val="40210F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600"/>
              </a:spcBef>
              <a:tabLst>
                <a:tab pos="2786063" algn="l"/>
              </a:tabLst>
            </a:pPr>
            <a:r>
              <a:rPr lang="zh-TW" altLang="en-US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期間：</a:t>
            </a:r>
            <a:r>
              <a:rPr lang="en-US" altLang="zh-TW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2016.10.8</a:t>
            </a:r>
            <a:r>
              <a:rPr lang="zh-TW" altLang="en-US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SAT</a:t>
            </a:r>
            <a:r>
              <a:rPr lang="zh-TW" altLang="en-US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）～</a:t>
            </a:r>
            <a:r>
              <a:rPr lang="en-US" altLang="zh-TW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2016.10.20</a:t>
            </a:r>
            <a:r>
              <a:rPr lang="zh-TW" altLang="en-US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THU</a:t>
            </a:r>
            <a:r>
              <a:rPr lang="zh-TW" altLang="en-US" sz="1900" dirty="0">
                <a:solidFill>
                  <a:srgbClr val="40210F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en-US" sz="1900" dirty="0">
              <a:solidFill>
                <a:srgbClr val="40210F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966" y="8656892"/>
            <a:ext cx="68507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他にも体にやさしいメニューを多数ご用意しています！！</a:t>
            </a:r>
            <a:endParaRPr lang="en-US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66" y="2553488"/>
            <a:ext cx="4716149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27" y="2146623"/>
            <a:ext cx="4726800" cy="1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574502" y="4451570"/>
            <a:ext cx="3901964" cy="2"/>
          </a:xfrm>
          <a:prstGeom prst="line">
            <a:avLst/>
          </a:prstGeom>
          <a:ln w="9525">
            <a:solidFill>
              <a:srgbClr val="40220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54875" y="4975653"/>
            <a:ext cx="3901964" cy="2"/>
          </a:xfrm>
          <a:prstGeom prst="line">
            <a:avLst/>
          </a:prstGeom>
          <a:ln w="9525">
            <a:solidFill>
              <a:srgbClr val="40220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59"/>
          <p:cNvSpPr/>
          <p:nvPr/>
        </p:nvSpPr>
        <p:spPr>
          <a:xfrm>
            <a:off x="5791201" y="6504"/>
            <a:ext cx="1998022" cy="29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59"/>
          <p:cNvSpPr/>
          <p:nvPr/>
        </p:nvSpPr>
        <p:spPr>
          <a:xfrm>
            <a:off x="5791201" y="2911704"/>
            <a:ext cx="1998022" cy="29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59"/>
          <p:cNvSpPr/>
          <p:nvPr/>
        </p:nvSpPr>
        <p:spPr>
          <a:xfrm>
            <a:off x="5797172" y="5816904"/>
            <a:ext cx="1998022" cy="290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2016-07-29T11:33:05Z</dcterms:created>
  <dcterms:modified xsi:type="dcterms:W3CDTF">2017-03-06T09:13:51Z</dcterms:modified>
</cp:coreProperties>
</file>