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009139"/>
    <a:srgbClr val="E60012"/>
    <a:srgbClr val="1C1F87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3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" y="7721257"/>
            <a:ext cx="7797633" cy="22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44" y="9909624"/>
            <a:ext cx="7826376" cy="10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1" t="16502" r="4802" b="10992"/>
          <a:stretch/>
        </p:blipFill>
        <p:spPr bwMode="auto">
          <a:xfrm>
            <a:off x="-16325" y="662705"/>
            <a:ext cx="7810966" cy="706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799081" y="648048"/>
            <a:ext cx="6544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>
                <a:ln w="18000">
                  <a:solidFill>
                    <a:srgbClr val="009139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S PGothic" pitchFamily="34" charset="-128"/>
                <a:ea typeface="MS PGothic" pitchFamily="34" charset="-128"/>
              </a:rPr>
              <a:t>豊かなセカンドライフに向けて</a:t>
            </a:r>
            <a:endParaRPr lang="en-US" sz="4000" b="1" dirty="0">
              <a:ln w="18000">
                <a:solidFill>
                  <a:srgbClr val="009139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291" y="2658844"/>
            <a:ext cx="5726405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28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公的年金の基本と資産形成の</a:t>
            </a:r>
            <a:br>
              <a:rPr lang="en-US" altLang="ja-JP" sz="28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</a:br>
            <a:r>
              <a:rPr lang="ja-JP" altLang="en-US" sz="28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ノウハウをやさしく解説！</a:t>
            </a:r>
            <a:endParaRPr lang="en-US" sz="2800" dirty="0">
              <a:solidFill>
                <a:srgbClr val="E60012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5506" y="10215440"/>
            <a:ext cx="40776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アスクルライフプラン</a:t>
            </a:r>
            <a:endParaRPr lang="en-US" sz="29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07948" y="9909624"/>
            <a:ext cx="3115252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040" b="1" dirty="0">
                <a:solidFill>
                  <a:schemeClr val="bg1"/>
                </a:solidFill>
                <a:latin typeface="+mn-ea"/>
              </a:rPr>
              <a:t>03-1234-1111</a:t>
            </a:r>
            <a:endParaRPr lang="en-US" sz="304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64020" y="10424292"/>
            <a:ext cx="545695" cy="2616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700" dirty="0">
                <a:solidFill>
                  <a:srgbClr val="009139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endParaRPr lang="en-US" sz="1700" dirty="0">
              <a:solidFill>
                <a:srgbClr val="00913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07948" y="10385820"/>
            <a:ext cx="2867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96" y="3534596"/>
            <a:ext cx="244459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0846061">
            <a:off x="5420477" y="4120614"/>
            <a:ext cx="2032000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000" dirty="0">
                <a:solidFill>
                  <a:srgbClr val="009139"/>
                </a:solidFill>
                <a:latin typeface="HGPSoeiKakugothicUB" pitchFamily="50" charset="-128"/>
                <a:ea typeface="HGPSoeiKakugothicUB" pitchFamily="50" charset="-128"/>
              </a:rPr>
              <a:t>参加費</a:t>
            </a:r>
          </a:p>
          <a:p>
            <a:pPr algn="ctr">
              <a:lnSpc>
                <a:spcPct val="90000"/>
              </a:lnSpc>
            </a:pPr>
            <a:r>
              <a:rPr lang="zh-CN" altLang="en-US" sz="4000" dirty="0">
                <a:solidFill>
                  <a:srgbClr val="009139"/>
                </a:solidFill>
                <a:latin typeface="HGPSoeiKakugothicUB" pitchFamily="50" charset="-128"/>
                <a:ea typeface="HGPSoeiKakugothicUB" pitchFamily="50" charset="-128"/>
              </a:rPr>
              <a:t>無料</a:t>
            </a:r>
            <a:endParaRPr lang="en-US" altLang="zh-CN" sz="4000" dirty="0">
              <a:solidFill>
                <a:srgbClr val="009139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lnSpc>
                <a:spcPct val="90000"/>
              </a:lnSpc>
            </a:pP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（先着</a:t>
            </a:r>
            <a:r>
              <a:rPr lang="en-US" altLang="zh-CN" sz="1200" dirty="0">
                <a:latin typeface="MS PGothic" pitchFamily="34" charset="-128"/>
                <a:ea typeface="MS PGothic" pitchFamily="34" charset="-128"/>
              </a:rPr>
              <a:t>100</a:t>
            </a: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名様）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81" y="5704470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83" y="5704470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915" y="5704470"/>
            <a:ext cx="18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008820" y="6322211"/>
            <a:ext cx="14040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年金制度の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しくみとは？</a:t>
            </a:r>
            <a:endParaRPr lang="en-US" sz="18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25143" y="6322211"/>
            <a:ext cx="163575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受給額の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計算方法</a:t>
            </a:r>
            <a:endParaRPr lang="en-US" sz="18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28316" y="6322211"/>
            <a:ext cx="207303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賢い資産形成の</a:t>
            </a:r>
            <a:br>
              <a:rPr lang="en-US" altLang="ja-JP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</a:br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ノウハウを伝授</a:t>
            </a:r>
            <a:endParaRPr lang="en-US" sz="18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63" y="1420813"/>
            <a:ext cx="6125882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814" y="7841371"/>
            <a:ext cx="307454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3851683" y="7900157"/>
            <a:ext cx="446276" cy="7094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時 間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28803" y="7998406"/>
            <a:ext cx="28438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13</a:t>
            </a:r>
            <a:r>
              <a:rPr lang="zh-CN" altLang="en-US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時～</a:t>
            </a:r>
            <a:r>
              <a:rPr lang="en-US" altLang="zh-CN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15</a:t>
            </a:r>
            <a:r>
              <a:rPr lang="zh-CN" altLang="en-US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時</a:t>
            </a:r>
            <a:endParaRPr lang="en-US" sz="2500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3" y="7841371"/>
            <a:ext cx="307454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2805" y="7900157"/>
            <a:ext cx="446276" cy="666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日 程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9262" y="7998406"/>
            <a:ext cx="28438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11</a:t>
            </a:r>
            <a:r>
              <a:rPr lang="zh-CN" altLang="en-US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CN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22</a:t>
            </a:r>
            <a:r>
              <a:rPr lang="zh-CN" altLang="en-US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日（土）　</a:t>
            </a:r>
            <a:endParaRPr lang="en-US" sz="2500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814" y="8766224"/>
            <a:ext cx="307454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3" y="8766224"/>
            <a:ext cx="307454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08595" y="9992046"/>
            <a:ext cx="1721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ご予約・お問い合わせ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164020" y="10055818"/>
            <a:ext cx="545695" cy="26161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700" dirty="0">
                <a:solidFill>
                  <a:srgbClr val="009139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en-US" sz="1700" dirty="0">
              <a:solidFill>
                <a:srgbClr val="00913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61085" y="8839057"/>
            <a:ext cx="446276" cy="7434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場 所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9262" y="8888909"/>
            <a:ext cx="28438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第１会議室</a:t>
            </a:r>
            <a:endParaRPr lang="en-US" sz="2500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51508" y="8839057"/>
            <a:ext cx="446276" cy="6972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講 師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28803" y="8909676"/>
            <a:ext cx="284389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明日 来子</a:t>
            </a:r>
            <a:r>
              <a:rPr lang="ja-JP" altLang="en-US" sz="120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（ライフプランナー）</a:t>
            </a:r>
            <a:endParaRPr lang="en-US" sz="1800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35" y="0"/>
            <a:ext cx="7822567" cy="68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9081" y="194462"/>
            <a:ext cx="46436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アスクルライフプラン第</a:t>
            </a:r>
            <a:r>
              <a:rPr lang="en-US" altLang="ja-JP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回講演</a:t>
            </a:r>
            <a:endParaRPr lang="en-US" sz="2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191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2016-07-27T00:21:26Z</dcterms:created>
  <dcterms:modified xsi:type="dcterms:W3CDTF">2017-03-06T09:16:36Z</dcterms:modified>
</cp:coreProperties>
</file>