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FBA"/>
    <a:srgbClr val="4D6ABA"/>
    <a:srgbClr val="517BBA"/>
    <a:srgbClr val="8386CE"/>
    <a:srgbClr val="5976BA"/>
    <a:srgbClr val="8B9BCE"/>
    <a:srgbClr val="E684B3"/>
    <a:srgbClr val="006834"/>
    <a:srgbClr val="E4007E"/>
    <a:srgbClr val="6032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角丸四角形 40"/>
          <p:cNvSpPr/>
          <p:nvPr/>
        </p:nvSpPr>
        <p:spPr>
          <a:xfrm>
            <a:off x="275525" y="2309018"/>
            <a:ext cx="2268000" cy="2268000"/>
          </a:xfrm>
          <a:prstGeom prst="roundRect">
            <a:avLst>
              <a:gd name="adj" fmla="val 7368"/>
            </a:avLst>
          </a:prstGeom>
          <a:solidFill>
            <a:srgbClr val="8386C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275525" y="4785518"/>
            <a:ext cx="2268000" cy="2268000"/>
          </a:xfrm>
          <a:prstGeom prst="roundRect">
            <a:avLst>
              <a:gd name="adj" fmla="val 7368"/>
            </a:avLst>
          </a:prstGeom>
          <a:solidFill>
            <a:srgbClr val="E684B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275525" y="7262018"/>
            <a:ext cx="2268000" cy="2268000"/>
          </a:xfrm>
          <a:prstGeom prst="roundRect">
            <a:avLst>
              <a:gd name="adj" fmla="val 7368"/>
            </a:avLst>
          </a:prstGeom>
          <a:solidFill>
            <a:srgbClr val="8386C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2752025" y="7262018"/>
            <a:ext cx="2268000" cy="2268000"/>
          </a:xfrm>
          <a:prstGeom prst="roundRect">
            <a:avLst>
              <a:gd name="adj" fmla="val 7368"/>
            </a:avLst>
          </a:prstGeom>
          <a:solidFill>
            <a:srgbClr val="E684B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5241225" y="7262018"/>
            <a:ext cx="2268000" cy="2268000"/>
          </a:xfrm>
          <a:prstGeom prst="roundRect">
            <a:avLst>
              <a:gd name="adj" fmla="val 7368"/>
            </a:avLst>
          </a:prstGeom>
          <a:solidFill>
            <a:srgbClr val="8386C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角丸四角形 56"/>
          <p:cNvSpPr/>
          <p:nvPr/>
        </p:nvSpPr>
        <p:spPr>
          <a:xfrm>
            <a:off x="2764725" y="4785518"/>
            <a:ext cx="2268000" cy="2268000"/>
          </a:xfrm>
          <a:prstGeom prst="roundRect">
            <a:avLst>
              <a:gd name="adj" fmla="val 7368"/>
            </a:avLst>
          </a:prstGeom>
          <a:solidFill>
            <a:srgbClr val="8386C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2768600" y="3238500"/>
            <a:ext cx="609600" cy="612000"/>
          </a:xfrm>
          <a:prstGeom prst="rect">
            <a:avLst/>
          </a:prstGeom>
          <a:solidFill>
            <a:srgbClr val="8386C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2768600" y="3949700"/>
            <a:ext cx="609600" cy="612000"/>
          </a:xfrm>
          <a:prstGeom prst="rect">
            <a:avLst/>
          </a:prstGeom>
          <a:solidFill>
            <a:srgbClr val="E684B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0" y="9703271"/>
            <a:ext cx="7775575" cy="1224000"/>
          </a:xfrm>
          <a:prstGeom prst="rect">
            <a:avLst/>
          </a:prstGeom>
          <a:solidFill>
            <a:srgbClr val="435FB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358620" y="332818"/>
            <a:ext cx="5153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rgbClr val="5976BA"/>
                </a:solidFill>
                <a:latin typeface="HGSSoeiKakugothicUB" pitchFamily="34" charset="-128"/>
                <a:ea typeface="HGSSoeiKakugothicUB" pitchFamily="34" charset="-128"/>
              </a:rPr>
              <a:t>情報誌「</a:t>
            </a:r>
            <a:r>
              <a:rPr lang="en-US" altLang="ja-JP" sz="1800" dirty="0">
                <a:solidFill>
                  <a:srgbClr val="5976BA"/>
                </a:solidFill>
                <a:latin typeface="HGSSoeiKakugothicUB" pitchFamily="34" charset="-128"/>
                <a:ea typeface="HGSSoeiKakugothicUB" pitchFamily="34" charset="-128"/>
              </a:rPr>
              <a:t>ASKUL TIMES</a:t>
            </a:r>
            <a:r>
              <a:rPr lang="ja-JP" altLang="en-US" sz="1800" dirty="0">
                <a:solidFill>
                  <a:srgbClr val="5976BA"/>
                </a:solidFill>
                <a:latin typeface="HGSSoeiKakugothicUB" pitchFamily="34" charset="-128"/>
                <a:ea typeface="HGSSoeiKakugothicUB" pitchFamily="34" charset="-128"/>
              </a:rPr>
              <a:t>」を配布するお仕事です。</a:t>
            </a:r>
            <a:endParaRPr lang="en-US" sz="1800" dirty="0">
              <a:solidFill>
                <a:srgbClr val="5976BA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46378" y="3371275"/>
            <a:ext cx="6515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年齢</a:t>
            </a:r>
            <a:endParaRPr lang="en-US" sz="17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746378" y="4048719"/>
            <a:ext cx="6515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7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報酬</a:t>
            </a:r>
            <a:endParaRPr lang="en-US" sz="17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87122" y="3911559"/>
            <a:ext cx="406159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>
                <a:solidFill>
                  <a:srgbClr val="E684B3"/>
                </a:solidFill>
                <a:latin typeface="HGSSoeiKakugothicUB" pitchFamily="34" charset="-128"/>
                <a:ea typeface="HGSSoeiKakugothicUB" pitchFamily="34" charset="-128"/>
              </a:rPr>
              <a:t>5,000</a:t>
            </a:r>
            <a:r>
              <a:rPr lang="zh-CN" altLang="en-US" sz="3500" dirty="0">
                <a:solidFill>
                  <a:srgbClr val="E684B3"/>
                </a:solidFill>
                <a:latin typeface="HGSSoeiKakugothicUB" pitchFamily="34" charset="-128"/>
                <a:ea typeface="HGSSoeiKakugothicUB" pitchFamily="34" charset="-128"/>
              </a:rPr>
              <a:t>円～</a:t>
            </a:r>
            <a:r>
              <a:rPr lang="zh-CN" altLang="en-US" sz="1700" dirty="0">
                <a:solidFill>
                  <a:srgbClr val="E684B3"/>
                </a:solidFill>
                <a:latin typeface="HGSSoeiKakugothicUB" pitchFamily="34" charset="-128"/>
                <a:ea typeface="HGSSoeiKakugothicUB" pitchFamily="34" charset="-128"/>
              </a:rPr>
              <a:t>（完全出来高制）</a:t>
            </a:r>
            <a:endParaRPr lang="en-US" sz="1700" dirty="0">
              <a:solidFill>
                <a:srgbClr val="E684B3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219172" y="9839625"/>
            <a:ext cx="44349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お子様をお連れになっての配布はできません。</a:t>
            </a:r>
            <a:endParaRPr 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0867" y="2648336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配布エリアは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ご自宅周辺なので、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土地勘に自信の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ない方でも安心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10867" y="5246546"/>
            <a:ext cx="2055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配布していただく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情報誌はご自宅に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お届けします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79675" y="5135724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週に１回、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お好きな時間に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配布して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いただけます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0867" y="7596144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勿論、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フルタイムを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ご希望の方もお待ち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しています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370915" y="7586908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バイク等の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免許は不要。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ウォーキング感覚で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できるお仕事です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79675" y="7586908"/>
            <a:ext cx="20551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主婦の方・中高年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の方も大歓迎です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リタイヤした方の</a:t>
            </a:r>
          </a:p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お小遣い稼ぎにも</a:t>
            </a:r>
            <a:endParaRPr lang="en-US" sz="160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05413" y="10059418"/>
            <a:ext cx="4380285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ASKUL TIMES </a:t>
            </a:r>
            <a:r>
              <a:rPr lang="ja-JP" altLang="en-US" sz="22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編集事務局</a:t>
            </a:r>
            <a:endParaRPr lang="en-US" altLang="ja-JP" sz="22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>
              <a:spcBef>
                <a:spcPts val="300"/>
              </a:spcBef>
            </a:pP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３    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Tel.03-1234-1111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時～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18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時）</a:t>
            </a:r>
            <a:endParaRPr lang="en-US" sz="13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3126" y="9962100"/>
            <a:ext cx="25336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HGSSoeiKakugothicUB" pitchFamily="34" charset="-128"/>
                <a:ea typeface="HGSSoeiKakugothicUB" pitchFamily="34" charset="-128"/>
              </a:rPr>
              <a:t>ご興味がある方は</a:t>
            </a:r>
          </a:p>
          <a:p>
            <a:r>
              <a:rPr lang="ja-JP" altLang="en-US" sz="1500" dirty="0">
                <a:latin typeface="HGSSoeiKakugothicUB" pitchFamily="34" charset="-128"/>
                <a:ea typeface="HGSSoeiKakugothicUB" pitchFamily="34" charset="-128"/>
              </a:rPr>
              <a:t>お気軽にお電話ください。</a:t>
            </a:r>
            <a:endParaRPr lang="en-US" sz="1500" dirty="0">
              <a:latin typeface="HGSSoeiKakugothicUB" pitchFamily="34" charset="-128"/>
              <a:ea typeface="HGSSoeiKakugothicUB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25" y="351290"/>
            <a:ext cx="967093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346" y="770390"/>
            <a:ext cx="5894905" cy="23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821"/>
          <a:stretch/>
        </p:blipFill>
        <p:spPr bwMode="auto">
          <a:xfrm>
            <a:off x="4433126" y="4711923"/>
            <a:ext cx="3345994" cy="2552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3387122" y="3257040"/>
            <a:ext cx="406159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>
                <a:solidFill>
                  <a:srgbClr val="8B9BCE"/>
                </a:solidFill>
                <a:latin typeface="HGSSoeiKakugothicUB" pitchFamily="34" charset="-128"/>
                <a:ea typeface="HGSSoeiKakugothicUB" pitchFamily="34" charset="-128"/>
              </a:rPr>
              <a:t>25</a:t>
            </a:r>
            <a:r>
              <a:rPr lang="zh-CN" altLang="en-US" sz="3500" dirty="0">
                <a:solidFill>
                  <a:srgbClr val="8B9BCE"/>
                </a:solidFill>
                <a:latin typeface="HGSSoeiKakugothicUB" pitchFamily="34" charset="-128"/>
                <a:ea typeface="HGSSoeiKakugothicUB" pitchFamily="34" charset="-128"/>
              </a:rPr>
              <a:t>歳～</a:t>
            </a:r>
            <a:r>
              <a:rPr lang="en-US" altLang="zh-CN" sz="3500" dirty="0">
                <a:solidFill>
                  <a:srgbClr val="8B9BCE"/>
                </a:solidFill>
                <a:latin typeface="HGSSoeiKakugothicUB" pitchFamily="34" charset="-128"/>
                <a:ea typeface="HGSSoeiKakugothicUB" pitchFamily="34" charset="-128"/>
              </a:rPr>
              <a:t>65</a:t>
            </a:r>
            <a:r>
              <a:rPr lang="zh-CN" altLang="en-US" sz="3500" dirty="0">
                <a:solidFill>
                  <a:srgbClr val="8B9BCE"/>
                </a:solidFill>
                <a:latin typeface="HGSSoeiKakugothicUB" pitchFamily="34" charset="-128"/>
                <a:ea typeface="HGSSoeiKakugothicUB" pitchFamily="34" charset="-128"/>
              </a:rPr>
              <a:t>歳</a:t>
            </a:r>
            <a:endParaRPr lang="en-US" sz="1700" dirty="0">
              <a:solidFill>
                <a:srgbClr val="8B9BCE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252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HGSSoeiKakugothicUB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2016-07-27T00:22:19Z</dcterms:created>
  <dcterms:modified xsi:type="dcterms:W3CDTF">2017-03-06T09:19:52Z</dcterms:modified>
</cp:coreProperties>
</file>