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82582D"/>
    <a:srgbClr val="693905"/>
    <a:srgbClr val="E94708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1"/>
            <a:ext cx="7777738" cy="1090468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6213"/>
            <a:ext cx="848971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703263"/>
            <a:ext cx="6955569" cy="22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68" y="3687763"/>
            <a:ext cx="5760001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113" y="3810000"/>
            <a:ext cx="2775826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1" y="3867150"/>
            <a:ext cx="2069333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781" y="3989796"/>
            <a:ext cx="2088001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822" y="5998275"/>
            <a:ext cx="2069333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026" y="7410000"/>
            <a:ext cx="2088001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667" y="7320987"/>
            <a:ext cx="2069333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70" y="5878950"/>
            <a:ext cx="2088001" cy="20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74" y="3843975"/>
            <a:ext cx="24325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155" y="4085704"/>
            <a:ext cx="243254" cy="4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334" y="3881554"/>
            <a:ext cx="427037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61" y="5494775"/>
            <a:ext cx="3270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9" y="8086275"/>
            <a:ext cx="200854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059" y="8547723"/>
            <a:ext cx="306672" cy="62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97" y="8067675"/>
            <a:ext cx="144291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1310578" y="298935"/>
            <a:ext cx="515356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dirty="0">
                <a:solidFill>
                  <a:srgbClr val="693905"/>
                </a:solidFill>
                <a:latin typeface="HGPSoeiKakugothicUB" pitchFamily="50" charset="-128"/>
                <a:ea typeface="HGPSoeiKakugothicUB" pitchFamily="50" charset="-128"/>
              </a:rPr>
              <a:t>情報誌「</a:t>
            </a:r>
            <a:r>
              <a:rPr lang="en-US" altLang="ja-JP" sz="1900" dirty="0">
                <a:solidFill>
                  <a:srgbClr val="693905"/>
                </a:solidFill>
                <a:latin typeface="HGPSoeiKakugothicUB" pitchFamily="50" charset="-128"/>
                <a:ea typeface="HGPSoeiKakugothicUB" pitchFamily="50" charset="-128"/>
              </a:rPr>
              <a:t>ASKUL TIMES</a:t>
            </a:r>
            <a:r>
              <a:rPr lang="ja-JP" altLang="en-US" sz="1900" dirty="0">
                <a:solidFill>
                  <a:srgbClr val="693905"/>
                </a:solidFill>
                <a:latin typeface="HGPSoeiKakugothicUB" pitchFamily="50" charset="-128"/>
                <a:ea typeface="HGPSoeiKakugothicUB" pitchFamily="50" charset="-128"/>
              </a:rPr>
              <a:t>」を配布するお仕事です。</a:t>
            </a:r>
            <a:endParaRPr lang="en-US" sz="1900" dirty="0">
              <a:solidFill>
                <a:srgbClr val="693905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89492" y="9456970"/>
            <a:ext cx="560657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dirty="0">
                <a:solidFill>
                  <a:srgbClr val="6A3906"/>
                </a:solidFill>
                <a:latin typeface="HGSSoeiKakugothicUB" pitchFamily="34" charset="-128"/>
                <a:ea typeface="HGSSoeiKakugothicUB" pitchFamily="34" charset="-128"/>
              </a:rPr>
              <a:t>※</a:t>
            </a:r>
            <a:r>
              <a:rPr lang="ja-JP" altLang="en-US" sz="1900" dirty="0">
                <a:solidFill>
                  <a:srgbClr val="6A3906"/>
                </a:solidFill>
                <a:latin typeface="HGSSoeiKakugothicUB" pitchFamily="34" charset="-128"/>
                <a:ea typeface="HGSSoeiKakugothicUB" pitchFamily="34" charset="-128"/>
              </a:rPr>
              <a:t>お子様をお連れになっての配布はできません。</a:t>
            </a:r>
            <a:endParaRPr lang="en-US" sz="1900" dirty="0">
              <a:solidFill>
                <a:srgbClr val="6A3906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5262" y="6065298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配布エリアは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ご自宅周辺なので、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土地勘に自信の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ない方でも安心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49205" y="4333105"/>
            <a:ext cx="2055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配布していただく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情報誌はご自宅に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お届けします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93104" y="4248966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週に１回、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お好きな時間に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配布して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いただけます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60779" y="7600863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勿論、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フルタイムを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ご希望の方もお待ち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しています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94551" y="7669170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主婦の方・中高年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の方も大歓迎です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リタイヤした方の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お小遣い稼ぎにも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984859" y="9919595"/>
            <a:ext cx="438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900" dirty="0">
                <a:solidFill>
                  <a:srgbClr val="6A3906"/>
                </a:solidFill>
                <a:latin typeface="HGPSoeiKakugothicUB" pitchFamily="50" charset="-128"/>
                <a:ea typeface="HGPSoeiKakugothicUB" pitchFamily="50" charset="-128"/>
              </a:rPr>
              <a:t>ASKUL TIMES </a:t>
            </a:r>
            <a:r>
              <a:rPr lang="ja-JP" altLang="en-US" sz="1900" dirty="0">
                <a:solidFill>
                  <a:srgbClr val="6A3906"/>
                </a:solidFill>
                <a:latin typeface="HGPSoeiKakugothicUB" pitchFamily="50" charset="-128"/>
                <a:ea typeface="HGPSoeiKakugothicUB" pitchFamily="50" charset="-128"/>
              </a:rPr>
              <a:t>編集事務局</a:t>
            </a:r>
            <a:endParaRPr lang="en-US" altLang="ja-JP" sz="1900" dirty="0">
              <a:solidFill>
                <a:srgbClr val="6A3906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600"/>
              </a:spcBef>
            </a:pPr>
            <a:r>
              <a:rPr lang="zh-TW" altLang="en-US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３    </a:t>
            </a:r>
            <a:r>
              <a:rPr lang="en-US" altLang="zh-TW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Tel.03-1234-1111</a:t>
            </a:r>
            <a:r>
              <a:rPr lang="zh-TW" altLang="en-US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r>
              <a:rPr lang="en-US" altLang="zh-TW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18</a:t>
            </a:r>
            <a:r>
              <a:rPr lang="zh-TW" altLang="en-US" sz="1200" dirty="0">
                <a:solidFill>
                  <a:srgbClr val="6A3906"/>
                </a:solidFill>
                <a:latin typeface="MS PGothic" pitchFamily="34" charset="-128"/>
                <a:ea typeface="MS PGothic" pitchFamily="34" charset="-128"/>
              </a:rPr>
              <a:t>時）</a:t>
            </a:r>
            <a:endParaRPr lang="en-US" sz="1350" dirty="0">
              <a:solidFill>
                <a:srgbClr val="6A390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74551" y="9933525"/>
            <a:ext cx="253366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ご興味がある方は</a:t>
            </a:r>
          </a:p>
          <a:p>
            <a:r>
              <a:rPr lang="ja-JP" altLang="en-US" sz="13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お気軽にお電話ください。</a:t>
            </a:r>
            <a:endParaRPr lang="en-US" sz="135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145940" y="6171720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バイク等の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免許は不要。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ウォーキング感覚で</a:t>
            </a:r>
          </a:p>
          <a:p>
            <a:pPr algn="ctr"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できるお仕事です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3952" y="3214142"/>
            <a:ext cx="6515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年齢</a:t>
            </a:r>
            <a:endParaRPr lang="en-US" sz="17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75492" y="3214142"/>
            <a:ext cx="6515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報酬</a:t>
            </a:r>
            <a:endParaRPr lang="en-US" sz="17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25762" y="3143433"/>
            <a:ext cx="337439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5,000</a:t>
            </a:r>
            <a:r>
              <a:rPr lang="zh-CN" altLang="en-US" sz="2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円～（完全出来高制）</a:t>
            </a:r>
            <a:endParaRPr lang="en-US" sz="2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44697" y="3152958"/>
            <a:ext cx="169298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25</a:t>
            </a:r>
            <a:r>
              <a:rPr lang="zh-CN" altLang="en-US" sz="2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歳～</a:t>
            </a:r>
            <a:r>
              <a:rPr lang="en-US" altLang="zh-CN" sz="2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65</a:t>
            </a:r>
            <a:r>
              <a:rPr lang="zh-CN" altLang="en-US" sz="2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歳</a:t>
            </a:r>
            <a:endParaRPr lang="en-US" sz="2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252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HGSSoeiKakugothicUB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2016-07-27T00:22:49Z</dcterms:created>
  <dcterms:modified xsi:type="dcterms:W3CDTF">2017-03-06T09:21:17Z</dcterms:modified>
</cp:coreProperties>
</file>