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088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" t="2920" r="8262" b="17026"/>
          <a:stretch/>
        </p:blipFill>
        <p:spPr bwMode="auto">
          <a:xfrm>
            <a:off x="-138404" y="4653887"/>
            <a:ext cx="7983941" cy="625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40" y="2295525"/>
            <a:ext cx="7516582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28" y="346075"/>
            <a:ext cx="864000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776000" y="3927416"/>
            <a:ext cx="633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292916" y="2387541"/>
            <a:ext cx="49348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全国がん治療の取り組みと今後の課題</a:t>
            </a:r>
            <a:endParaRPr lang="en-US" sz="22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117" y="489609"/>
            <a:ext cx="1255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5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第</a:t>
            </a:r>
            <a:r>
              <a:rPr lang="en-US" altLang="ja-JP" sz="2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12</a:t>
            </a:r>
            <a:r>
              <a:rPr lang="ja-JP" altLang="en-US" sz="165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回</a:t>
            </a:r>
            <a:endParaRPr lang="en-US" sz="165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1900" y="346075"/>
            <a:ext cx="6783675" cy="1851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ja-JP" altLang="en-US" sz="7000" dirty="0">
                <a:solidFill>
                  <a:srgbClr val="1D2088"/>
                </a:solidFill>
                <a:latin typeface="HGPSoeiKakugothicUB" pitchFamily="50" charset="-128"/>
                <a:ea typeface="HGPSoeiKakugothicUB" pitchFamily="50" charset="-128"/>
              </a:rPr>
              <a:t>　東京アスクル</a:t>
            </a:r>
          </a:p>
          <a:p>
            <a:pPr>
              <a:lnSpc>
                <a:spcPct val="80000"/>
              </a:lnSpc>
            </a:pPr>
            <a:r>
              <a:rPr lang="ja-JP" altLang="en-US" sz="7000" dirty="0">
                <a:solidFill>
                  <a:srgbClr val="1D2088"/>
                </a:solidFill>
                <a:latin typeface="HGPSoeiKakugothicUB" pitchFamily="50" charset="-128"/>
                <a:ea typeface="HGPSoeiKakugothicUB" pitchFamily="50" charset="-128"/>
              </a:rPr>
              <a:t>学術会セミナー</a:t>
            </a:r>
            <a:endParaRPr lang="en-US" sz="7000" dirty="0">
              <a:solidFill>
                <a:srgbClr val="1D2088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1442" y="3102868"/>
            <a:ext cx="632055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500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2016</a:t>
            </a:r>
            <a:r>
              <a:rPr lang="ja-JP" altLang="en-US" sz="2500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年</a:t>
            </a:r>
            <a:r>
              <a:rPr lang="en-US" altLang="ja-JP" sz="3800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9</a:t>
            </a:r>
            <a:r>
              <a:rPr lang="ja-JP" altLang="en-US" sz="2500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月</a:t>
            </a:r>
            <a:r>
              <a:rPr lang="en-US" altLang="ja-JP" sz="3800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30</a:t>
            </a:r>
            <a:r>
              <a:rPr lang="ja-JP" altLang="en-US" sz="2500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日（金） </a:t>
            </a:r>
            <a:r>
              <a:rPr lang="en-US" altLang="ja-JP" sz="2500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16</a:t>
            </a:r>
            <a:r>
              <a:rPr lang="ja-JP" altLang="en-US" sz="2500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2500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00〜18</a:t>
            </a:r>
            <a:r>
              <a:rPr lang="ja-JP" altLang="en-US" sz="2500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2500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endParaRPr lang="en-US" sz="2500" dirty="0">
              <a:solidFill>
                <a:srgbClr val="1D208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91442" y="4064124"/>
            <a:ext cx="6320557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58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アスクルホテル</a:t>
            </a:r>
            <a:r>
              <a:rPr lang="en-US" altLang="ja-JP" sz="1758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5</a:t>
            </a:r>
            <a:r>
              <a:rPr lang="ja-JP" altLang="en-US" sz="1758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階</a:t>
            </a:r>
            <a:r>
              <a:rPr lang="en-US" altLang="ja-JP" sz="1758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【</a:t>
            </a:r>
            <a:r>
              <a:rPr lang="ja-JP" altLang="en-US" sz="1758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豊洲の間</a:t>
            </a:r>
            <a:r>
              <a:rPr lang="en-US" altLang="ja-JP" sz="1758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】</a:t>
            </a:r>
            <a:r>
              <a:rPr lang="ja-JP" altLang="en-US" sz="1758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東京都江東区豊洲</a:t>
            </a:r>
            <a:r>
              <a:rPr lang="en-US" altLang="ja-JP" sz="1758" dirty="0">
                <a:solidFill>
                  <a:srgbClr val="1D2088"/>
                </a:solidFill>
                <a:latin typeface="HGPSoeiKakugothicUB" pitchFamily="34" charset="-128"/>
                <a:ea typeface="HGPSoeiKakugothicUB" pitchFamily="34" charset="-128"/>
              </a:rPr>
              <a:t>3-2-3</a:t>
            </a:r>
            <a:endParaRPr lang="en-US" sz="1758" dirty="0">
              <a:solidFill>
                <a:srgbClr val="1D208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" y="10080186"/>
            <a:ext cx="77819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431404" y="10303792"/>
            <a:ext cx="6903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お問い合わせ   第</a:t>
            </a:r>
            <a:r>
              <a:rPr lang="en-US" altLang="ja-JP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12</a:t>
            </a:r>
            <a:r>
              <a:rPr lang="ja-JP" altLang="en-US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回アスクル学術会セミナー事務局 </a:t>
            </a:r>
            <a:r>
              <a:rPr lang="en-US" altLang="ja-JP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TEL</a:t>
            </a:r>
            <a:r>
              <a:rPr lang="ja-JP" altLang="en-US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03−1234−1111</a:t>
            </a:r>
            <a:endParaRPr lang="en-US" sz="14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" t="971" r="1076" b="1512"/>
          <a:stretch/>
        </p:blipFill>
        <p:spPr bwMode="auto">
          <a:xfrm>
            <a:off x="768350" y="4775200"/>
            <a:ext cx="6337300" cy="49149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160" y="5053180"/>
            <a:ext cx="1001077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2562052" y="5020365"/>
            <a:ext cx="1096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第</a:t>
            </a:r>
            <a:r>
              <a:rPr lang="en-US" altLang="ja-JP" sz="2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1</a:t>
            </a:r>
            <a:r>
              <a:rPr lang="ja-JP" altLang="en-US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部</a:t>
            </a:r>
            <a:endParaRPr lang="en-US" sz="18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671763" y="5054320"/>
            <a:ext cx="29703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500" dirty="0">
                <a:latin typeface="HGPSoeiKakugothicUB" pitchFamily="34" charset="-128"/>
                <a:ea typeface="HGPSoeiKakugothicUB" pitchFamily="34" charset="-128"/>
              </a:rPr>
              <a:t>18</a:t>
            </a:r>
            <a:r>
              <a:rPr lang="ja-JP" altLang="en-US" sz="25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2500" dirty="0">
                <a:latin typeface="HGPSoeiKakugothicUB" pitchFamily="34" charset="-128"/>
                <a:ea typeface="HGPSoeiKakugothicUB" pitchFamily="34" charset="-128"/>
              </a:rPr>
              <a:t>30〜19</a:t>
            </a:r>
            <a:r>
              <a:rPr lang="ja-JP" altLang="en-US" sz="25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2500" dirty="0">
                <a:latin typeface="HGPSoeiKakugothicUB" pitchFamily="34" charset="-128"/>
                <a:ea typeface="HGPSoeiKakugothicUB" pitchFamily="34" charset="-128"/>
              </a:rPr>
              <a:t>30</a:t>
            </a:r>
            <a:endParaRPr lang="en-US" sz="25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63650" y="5609176"/>
            <a:ext cx="4562650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600" dirty="0">
                <a:latin typeface="HGPSoeiKakugothicUB" pitchFamily="34" charset="-128"/>
                <a:ea typeface="HGPSoeiKakugothicUB" pitchFamily="34" charset="-128"/>
              </a:rPr>
              <a:t>「現在の地域医療に置ける</a:t>
            </a:r>
          </a:p>
          <a:p>
            <a:r>
              <a:rPr lang="ja-JP" altLang="en-US" sz="2600" dirty="0">
                <a:latin typeface="HGPSoeiKakugothicUB" pitchFamily="34" charset="-128"/>
                <a:ea typeface="HGPSoeiKakugothicUB" pitchFamily="34" charset="-128"/>
              </a:rPr>
              <a:t>取り組みと課題」</a:t>
            </a:r>
            <a:endParaRPr lang="en-US" altLang="ja-JP" sz="2600" dirty="0">
              <a:latin typeface="HGPSoeiKakugothicUB" pitchFamily="34" charset="-128"/>
              <a:ea typeface="HGPSoeiKakugothicUB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講師：明日来男</a:t>
            </a:r>
            <a:r>
              <a:rPr lang="ja-JP" altLang="en-US" sz="1500" dirty="0">
                <a:latin typeface="HGPSoeiKakugothicUB" pitchFamily="34" charset="-128"/>
                <a:ea typeface="HGPSoeiKakugothicUB" pitchFamily="34" charset="-128"/>
              </a:rPr>
              <a:t>（アスクル大学医学部講師）</a:t>
            </a:r>
            <a:endParaRPr lang="en-US" sz="1500" dirty="0"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160" y="7488752"/>
            <a:ext cx="1001077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2562052" y="7455937"/>
            <a:ext cx="1096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第</a:t>
            </a:r>
            <a:r>
              <a:rPr lang="en-US" altLang="ja-JP" sz="2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2</a:t>
            </a:r>
            <a:r>
              <a:rPr lang="ja-JP" altLang="en-US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部</a:t>
            </a:r>
            <a:endParaRPr lang="en-US" sz="18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671763" y="7489892"/>
            <a:ext cx="297033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500" dirty="0">
                <a:latin typeface="HGPSoeiKakugothicUB" pitchFamily="34" charset="-128"/>
                <a:ea typeface="HGPSoeiKakugothicUB" pitchFamily="34" charset="-128"/>
              </a:rPr>
              <a:t>19</a:t>
            </a:r>
            <a:r>
              <a:rPr lang="ja-JP" altLang="en-US" sz="25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2500" dirty="0">
                <a:latin typeface="HGPSoeiKakugothicUB" pitchFamily="34" charset="-128"/>
                <a:ea typeface="HGPSoeiKakugothicUB" pitchFamily="34" charset="-128"/>
              </a:rPr>
              <a:t>50〜21</a:t>
            </a:r>
            <a:r>
              <a:rPr lang="ja-JP" altLang="en-US" sz="25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2500" dirty="0">
                <a:latin typeface="HGPSoeiKakugothicUB" pitchFamily="34" charset="-128"/>
                <a:ea typeface="HGPSoeiKakugothicUB" pitchFamily="34" charset="-128"/>
              </a:rPr>
              <a:t>00</a:t>
            </a:r>
            <a:endParaRPr lang="en-US" sz="25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663650" y="8044748"/>
            <a:ext cx="4562650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600" dirty="0">
                <a:latin typeface="HGPSoeiKakugothicUB" pitchFamily="34" charset="-128"/>
                <a:ea typeface="HGPSoeiKakugothicUB" pitchFamily="34" charset="-128"/>
              </a:rPr>
              <a:t>「現在の最先端医療の紹介と</a:t>
            </a:r>
          </a:p>
          <a:p>
            <a:r>
              <a:rPr lang="ja-JP" altLang="en-US" sz="2600" dirty="0">
                <a:latin typeface="HGPSoeiKakugothicUB" pitchFamily="34" charset="-128"/>
                <a:ea typeface="HGPSoeiKakugothicUB" pitchFamily="34" charset="-128"/>
              </a:rPr>
              <a:t>将来の可能性」</a:t>
            </a:r>
            <a:endParaRPr lang="en-US" altLang="ja-JP" sz="2600" dirty="0">
              <a:latin typeface="HGPSoeiKakugothicUB" pitchFamily="34" charset="-128"/>
              <a:ea typeface="HGPSoeiKakugothicUB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講師：明日来子</a:t>
            </a:r>
            <a:r>
              <a:rPr lang="ja-JP" altLang="en-US" sz="1500" dirty="0">
                <a:latin typeface="HGPSoeiKakugothicUB" pitchFamily="34" charset="-128"/>
                <a:ea typeface="HGPSoeiKakugothicUB" pitchFamily="34" charset="-128"/>
              </a:rPr>
              <a:t>（アスクル大学医学部講師）</a:t>
            </a:r>
            <a:endParaRPr lang="en-US" sz="15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9" name="正方形/長方形 58"/>
          <p:cNvSpPr/>
          <p:nvPr/>
        </p:nvSpPr>
        <p:spPr>
          <a:xfrm>
            <a:off x="964604" y="5034013"/>
            <a:ext cx="1529208" cy="204917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正方形/長方形 58"/>
          <p:cNvSpPr/>
          <p:nvPr/>
        </p:nvSpPr>
        <p:spPr>
          <a:xfrm>
            <a:off x="964604" y="7378312"/>
            <a:ext cx="1529208" cy="204917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222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2016-07-27T00:23:44Z</dcterms:created>
  <dcterms:modified xsi:type="dcterms:W3CDTF">2017-03-06T09:24:26Z</dcterms:modified>
</cp:coreProperties>
</file>