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98"/>
    <a:srgbClr val="1D2088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" y="9376272"/>
            <a:ext cx="7797983" cy="15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03" y="5748091"/>
            <a:ext cx="2464925" cy="99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7962" y="442095"/>
            <a:ext cx="7474342" cy="3153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ja-JP" altLang="en-US" sz="11700" dirty="0">
                <a:solidFill>
                  <a:srgbClr val="004098"/>
                </a:solidFill>
                <a:latin typeface="HGPSoeiKakugothicUB" pitchFamily="50" charset="-128"/>
                <a:ea typeface="HGPSoeiKakugothicUB" pitchFamily="50" charset="-128"/>
              </a:rPr>
              <a:t>個別指導で</a:t>
            </a:r>
            <a:endParaRPr lang="en-US" altLang="zh-CN" sz="11700" dirty="0">
              <a:solidFill>
                <a:srgbClr val="004098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>
              <a:lnSpc>
                <a:spcPct val="85000"/>
              </a:lnSpc>
            </a:pPr>
            <a:r>
              <a:rPr lang="ja-JP" altLang="en-US" sz="11700" dirty="0">
                <a:solidFill>
                  <a:srgbClr val="004098"/>
                </a:solidFill>
                <a:latin typeface="HGPSoeiKakugothicUB" pitchFamily="50" charset="-128"/>
                <a:ea typeface="HGPSoeiKakugothicUB" pitchFamily="50" charset="-128"/>
              </a:rPr>
              <a:t>成績アップ</a:t>
            </a:r>
            <a:endParaRPr lang="en-US" sz="11700" dirty="0">
              <a:solidFill>
                <a:srgbClr val="004098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3914" y="3560183"/>
            <a:ext cx="2907507" cy="2093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altLang="zh-TW" sz="5100" dirty="0">
                <a:solidFill>
                  <a:srgbClr val="FF0000"/>
                </a:solidFill>
                <a:latin typeface="HGPSoeiKakugothicUB" pitchFamily="50" charset="-128"/>
                <a:ea typeface="HGPSoeiKakugothicUB" pitchFamily="50" charset="-128"/>
              </a:rPr>
              <a:t>1</a:t>
            </a:r>
            <a:r>
              <a:rPr lang="zh-TW" altLang="en-US" sz="5100" dirty="0">
                <a:solidFill>
                  <a:srgbClr val="FF0000"/>
                </a:solidFill>
                <a:latin typeface="HGPSoeiKakugothicUB" pitchFamily="50" charset="-128"/>
                <a:ea typeface="HGPSoeiKakugothicUB" pitchFamily="50" charset="-128"/>
              </a:rPr>
              <a:t>週間</a:t>
            </a:r>
          </a:p>
          <a:p>
            <a:pPr>
              <a:lnSpc>
                <a:spcPct val="85000"/>
              </a:lnSpc>
            </a:pPr>
            <a:r>
              <a:rPr lang="zh-TW" altLang="en-US" sz="5100" dirty="0">
                <a:solidFill>
                  <a:srgbClr val="FF0000"/>
                </a:solidFill>
                <a:latin typeface="HGPSoeiKakugothicUB" pitchFamily="50" charset="-128"/>
                <a:ea typeface="HGPSoeiKakugothicUB" pitchFamily="50" charset="-128"/>
              </a:rPr>
              <a:t>無料体験</a:t>
            </a:r>
          </a:p>
          <a:p>
            <a:pPr>
              <a:lnSpc>
                <a:spcPct val="85000"/>
              </a:lnSpc>
            </a:pPr>
            <a:r>
              <a:rPr lang="zh-TW" altLang="en-US" sz="5100" dirty="0">
                <a:solidFill>
                  <a:srgbClr val="FF0000"/>
                </a:solidFill>
                <a:latin typeface="HGPSoeiKakugothicUB" pitchFamily="50" charset="-128"/>
                <a:ea typeface="HGPSoeiKakugothicUB" pitchFamily="50" charset="-128"/>
              </a:rPr>
              <a:t>受付中！</a:t>
            </a:r>
            <a:endParaRPr lang="en-US" sz="5100" dirty="0">
              <a:solidFill>
                <a:srgbClr val="FF00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 rot="21259210">
            <a:off x="143371" y="5945874"/>
            <a:ext cx="2907507" cy="589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zh-CN" altLang="en-US" sz="38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生徒募集！</a:t>
            </a:r>
            <a:endParaRPr lang="en-US" sz="38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98" y="6936491"/>
            <a:ext cx="2352347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010" y="6936491"/>
            <a:ext cx="2352347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223" y="6936491"/>
            <a:ext cx="2363057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688158" y="7110040"/>
            <a:ext cx="1743958" cy="445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ja-JP" altLang="en-US" sz="2700" b="1" dirty="0">
                <a:latin typeface="MS PGothic" pitchFamily="34" charset="-128"/>
                <a:ea typeface="MS PGothic" pitchFamily="34" charset="-128"/>
              </a:rPr>
              <a:t>テスト</a:t>
            </a:r>
            <a:r>
              <a:rPr lang="zh-CN" altLang="en-US" sz="2700" b="1" dirty="0">
                <a:latin typeface="MS PGothic" pitchFamily="34" charset="-128"/>
                <a:ea typeface="MS PGothic" pitchFamily="34" charset="-128"/>
              </a:rPr>
              <a:t>対策</a:t>
            </a:r>
            <a:endParaRPr lang="en-US" sz="27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1402" y="7614096"/>
            <a:ext cx="2000713" cy="1234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学校の授業に沿った</a:t>
            </a:r>
          </a:p>
          <a:p>
            <a:pPr>
              <a:lnSpc>
                <a:spcPct val="120000"/>
              </a:lnSpc>
            </a:pPr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カリキュラムなので、</a:t>
            </a:r>
          </a:p>
          <a:p>
            <a:pPr>
              <a:lnSpc>
                <a:spcPct val="120000"/>
              </a:lnSpc>
            </a:pPr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定期テストの対策も</a:t>
            </a:r>
          </a:p>
          <a:p>
            <a:pPr>
              <a:lnSpc>
                <a:spcPct val="120000"/>
              </a:lnSpc>
            </a:pPr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万全です。</a:t>
            </a:r>
            <a:endParaRPr lang="en-US" sz="16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048948" y="7110040"/>
            <a:ext cx="2116942" cy="445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ja-JP" altLang="en-US" sz="2700" b="1" spc="-100" dirty="0">
                <a:latin typeface="MS PGothic" pitchFamily="34" charset="-128"/>
                <a:ea typeface="MS PGothic" pitchFamily="34" charset="-128"/>
              </a:rPr>
              <a:t>基礎力アップ</a:t>
            </a:r>
            <a:endParaRPr lang="en-US" sz="2700" b="1" spc="-1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92427" y="7614096"/>
            <a:ext cx="2166662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毎回の授業で小テスト</a:t>
            </a:r>
          </a:p>
          <a:p>
            <a:pPr>
              <a:lnSpc>
                <a:spcPct val="120000"/>
              </a:lnSpc>
            </a:pPr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を実施、理解度を確認</a:t>
            </a:r>
          </a:p>
          <a:p>
            <a:pPr>
              <a:lnSpc>
                <a:spcPct val="120000"/>
              </a:lnSpc>
            </a:pPr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しながら基礎力を</a:t>
            </a:r>
          </a:p>
          <a:p>
            <a:pPr>
              <a:lnSpc>
                <a:spcPct val="120000"/>
              </a:lnSpc>
            </a:pPr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高めます。</a:t>
            </a:r>
            <a:endParaRPr lang="en-US" sz="16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07801" y="7110040"/>
            <a:ext cx="2010141" cy="445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ja-JP" altLang="en-US" sz="2700" b="1" dirty="0">
                <a:latin typeface="MS PGothic" pitchFamily="34" charset="-128"/>
                <a:ea typeface="MS PGothic" pitchFamily="34" charset="-128"/>
              </a:rPr>
              <a:t>受験対策</a:t>
            </a:r>
            <a:endParaRPr lang="en-US" sz="27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351280" y="7614096"/>
            <a:ext cx="2166662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経験に基づき、個別の</a:t>
            </a:r>
          </a:p>
          <a:p>
            <a:pPr>
              <a:lnSpc>
                <a:spcPct val="120000"/>
              </a:lnSpc>
            </a:pPr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カリキュラムを組み</a:t>
            </a:r>
          </a:p>
          <a:p>
            <a:pPr>
              <a:lnSpc>
                <a:spcPct val="120000"/>
              </a:lnSpc>
            </a:pPr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立てて一緒に目標に</a:t>
            </a:r>
          </a:p>
          <a:p>
            <a:pPr>
              <a:lnSpc>
                <a:spcPct val="120000"/>
              </a:lnSpc>
            </a:pPr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チャレンジします。</a:t>
            </a:r>
            <a:endParaRPr lang="en-US" sz="16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8851" y="9517993"/>
            <a:ext cx="3456597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3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個別指導の</a:t>
            </a:r>
          </a:p>
          <a:p>
            <a:pPr>
              <a:lnSpc>
                <a:spcPct val="120000"/>
              </a:lnSpc>
            </a:pPr>
            <a:r>
              <a:rPr lang="ja-JP" altLang="en-US" sz="3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アスクルゼミナール</a:t>
            </a:r>
            <a:endParaRPr lang="en-US" sz="31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87787" y="9593409"/>
            <a:ext cx="3736956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zh-TW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</a:t>
            </a:r>
            <a:r>
              <a:rPr lang="zh-TW" altLang="en-US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）</a:t>
            </a:r>
            <a:r>
              <a:rPr lang="en-US" altLang="zh-TW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</a:p>
          <a:p>
            <a:pPr>
              <a:lnSpc>
                <a:spcPct val="120000"/>
              </a:lnSpc>
            </a:pPr>
            <a:r>
              <a:rPr lang="zh-TW" altLang="en-US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（受付時間）</a:t>
            </a:r>
            <a:r>
              <a:rPr lang="en-US" altLang="zh-TW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AM10:00〜PM7:00</a:t>
            </a:r>
          </a:p>
          <a:p>
            <a:pPr>
              <a:lnSpc>
                <a:spcPct val="120000"/>
              </a:lnSpc>
            </a:pPr>
            <a:r>
              <a:rPr lang="zh-TW" altLang="en-US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（住所）〒</a:t>
            </a:r>
            <a:r>
              <a:rPr lang="en-US" altLang="zh-TW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>
              <a:lnSpc>
                <a:spcPct val="120000"/>
              </a:lnSpc>
            </a:pPr>
            <a:r>
              <a:rPr lang="zh-TW" altLang="en-US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zh-TW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URL</a:t>
            </a:r>
            <a:r>
              <a:rPr lang="zh-TW" altLang="en-US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）</a:t>
            </a:r>
            <a:r>
              <a:rPr lang="en-US" altLang="zh-TW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14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48" y="0"/>
            <a:ext cx="7831532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15" y="1926027"/>
            <a:ext cx="6850844" cy="15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ChangeAspect="1"/>
          </p:cNvSpPr>
          <p:nvPr/>
        </p:nvSpPr>
        <p:spPr>
          <a:xfrm rot="-600000">
            <a:off x="3460869" y="3829631"/>
            <a:ext cx="3866227" cy="2752358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41300" dist="25400" sx="102000" sy="102000" algn="tl" rotWithShape="0">
              <a:schemeClr val="bg1">
                <a:lumMod val="7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00000">
            <a:off x="3565783" y="3890333"/>
            <a:ext cx="3660143" cy="260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212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2016-07-29T11:35:00Z</dcterms:created>
  <dcterms:modified xsi:type="dcterms:W3CDTF">2017-03-06T09:32:37Z</dcterms:modified>
</cp:coreProperties>
</file>