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6" r:id="rId1"/>
  </p:sldMasterIdLst>
  <p:notesMasterIdLst>
    <p:notesMasterId r:id="rId4"/>
  </p:notesMasterIdLst>
  <p:sldIdLst>
    <p:sldId id="260" r:id="rId2"/>
    <p:sldId id="261" r:id="rId3"/>
  </p:sldIdLst>
  <p:sldSz cx="7775575" cy="10907713"/>
  <p:notesSz cx="7318375" cy="10450513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A608E"/>
    <a:srgbClr val="004098"/>
    <a:srgbClr val="1D2088"/>
    <a:srgbClr val="E94708"/>
    <a:srgbClr val="906E30"/>
    <a:srgbClr val="82582D"/>
    <a:srgbClr val="A4723A"/>
    <a:srgbClr val="664724"/>
    <a:srgbClr val="645226"/>
    <a:srgbClr val="64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7962" autoAdjust="0"/>
    <p:restoredTop sz="94660"/>
  </p:normalViewPr>
  <p:slideViewPr>
    <p:cSldViewPr snapToGrid="0">
      <p:cViewPr varScale="1">
        <p:scale>
          <a:sx n="50" d="100"/>
          <a:sy n="50" d="100"/>
        </p:scale>
        <p:origin x="2248" y="28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88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2017/3/6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66" tIns="48583" rIns="97166" bIns="48583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0"/>
            <a:ext cx="5854700" cy="4114889"/>
          </a:xfrm>
          <a:prstGeom prst="rect">
            <a:avLst/>
          </a:prstGeom>
        </p:spPr>
        <p:txBody>
          <a:bodyPr vert="horz" lIns="97166" tIns="48583" rIns="97166" bIns="48583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2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88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7" Type="http://schemas.openxmlformats.org/officeDocument/2006/relationships/image" Target="../media/image6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emf"/><Relationship Id="rId5" Type="http://schemas.openxmlformats.org/officeDocument/2006/relationships/image" Target="../media/image4.png"/><Relationship Id="rId4" Type="http://schemas.openxmlformats.org/officeDocument/2006/relationships/image" Target="../media/image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このテンプレートは</a:t>
            </a:r>
            <a:r>
              <a:rPr lang="en-US" altLang="ja-JP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A4</a:t>
            </a:r>
            <a:r>
              <a:rPr lang="ja-JP" altLang="en-US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サイズ</a:t>
            </a:r>
            <a:r>
              <a:rPr lang="en-US" altLang="ja-JP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(297</a:t>
            </a:r>
            <a:r>
              <a:rPr lang="ja-JP" altLang="en-US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×210</a:t>
            </a:r>
            <a:r>
              <a:rPr lang="ja-JP" altLang="en-US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313"/>
            <a:ext cx="7771771" cy="1090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3255" y="8701849"/>
            <a:ext cx="1548000" cy="154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5" name="TextBox 44"/>
          <p:cNvSpPr txBox="1"/>
          <p:nvPr/>
        </p:nvSpPr>
        <p:spPr>
          <a:xfrm>
            <a:off x="1966837" y="9089673"/>
            <a:ext cx="1937688" cy="9643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900" b="1" dirty="0">
                <a:solidFill>
                  <a:srgbClr val="EA608E"/>
                </a:solidFill>
              </a:rPr>
              <a:t>ご予約について</a:t>
            </a:r>
            <a:endParaRPr lang="en-US" altLang="ja-JP" sz="1900" b="1" dirty="0">
              <a:solidFill>
                <a:srgbClr val="EA608E"/>
              </a:solidFill>
            </a:endParaRPr>
          </a:p>
          <a:p>
            <a:pPr>
              <a:spcBef>
                <a:spcPts val="200"/>
              </a:spcBef>
            </a:pPr>
            <a:r>
              <a:rPr lang="ja-JP" altLang="en-US" sz="1200" b="1" dirty="0">
                <a:solidFill>
                  <a:srgbClr val="EA608E"/>
                </a:solidFill>
              </a:rPr>
              <a:t>お渡しの</a:t>
            </a:r>
            <a:r>
              <a:rPr lang="en-US" altLang="ja-JP" sz="1200" b="1" dirty="0">
                <a:solidFill>
                  <a:srgbClr val="EA608E"/>
                </a:solidFill>
              </a:rPr>
              <a:t>1</a:t>
            </a:r>
            <a:r>
              <a:rPr lang="ja-JP" altLang="en-US" sz="1200" b="1" dirty="0">
                <a:solidFill>
                  <a:srgbClr val="EA608E"/>
                </a:solidFill>
              </a:rPr>
              <a:t>週間前までに</a:t>
            </a:r>
          </a:p>
          <a:p>
            <a:r>
              <a:rPr lang="ja-JP" altLang="en-US" sz="1200" b="1" dirty="0">
                <a:solidFill>
                  <a:srgbClr val="EA608E"/>
                </a:solidFill>
              </a:rPr>
              <a:t>お申し付けください。</a:t>
            </a:r>
          </a:p>
          <a:p>
            <a:r>
              <a:rPr lang="ja-JP" altLang="en-US" sz="1200" b="1" dirty="0">
                <a:solidFill>
                  <a:srgbClr val="EA608E"/>
                </a:solidFill>
              </a:rPr>
              <a:t>名入れサービスします。</a:t>
            </a:r>
            <a:endParaRPr lang="en-US" sz="1200" b="1" dirty="0">
              <a:solidFill>
                <a:srgbClr val="EA608E"/>
              </a:solidFill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98411" y="8983406"/>
            <a:ext cx="1937688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2900" dirty="0">
                <a:solidFill>
                  <a:schemeClr val="bg1"/>
                </a:solidFill>
                <a:latin typeface="HGPSoeiKakugothicUB" pitchFamily="50" charset="-128"/>
                <a:ea typeface="HGPSoeiKakugothicUB" pitchFamily="50" charset="-128"/>
              </a:rPr>
              <a:t>ご予約</a:t>
            </a:r>
          </a:p>
          <a:p>
            <a:pPr algn="ctr"/>
            <a:r>
              <a:rPr lang="ja-JP" altLang="en-US" sz="2900" dirty="0">
                <a:solidFill>
                  <a:schemeClr val="bg1"/>
                </a:solidFill>
                <a:latin typeface="HGPSoeiKakugothicUB" pitchFamily="50" charset="-128"/>
                <a:ea typeface="HGPSoeiKakugothicUB" pitchFamily="50" charset="-128"/>
              </a:rPr>
              <a:t>受付中</a:t>
            </a:r>
            <a:endParaRPr lang="en-US" sz="2900" dirty="0">
              <a:solidFill>
                <a:schemeClr val="bg1"/>
              </a:solidFill>
              <a:latin typeface="HGPSoeiKakugothicUB" pitchFamily="50" charset="-128"/>
              <a:ea typeface="HGPSoeiKakugothicUB" pitchFamily="50" charset="-128"/>
            </a:endParaRPr>
          </a:p>
        </p:txBody>
      </p:sp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7593" y="-3319"/>
            <a:ext cx="571345" cy="109110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6" name="TextBox 25"/>
          <p:cNvSpPr txBox="1"/>
          <p:nvPr/>
        </p:nvSpPr>
        <p:spPr>
          <a:xfrm>
            <a:off x="5366791" y="748869"/>
            <a:ext cx="2222147" cy="7898388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ja-JP" altLang="en-US" sz="2800" spc="300" dirty="0">
                <a:solidFill>
                  <a:schemeClr val="bg1"/>
                </a:solidFill>
                <a:latin typeface="HGPSoeiKakugothicUB" pitchFamily="50" charset="-128"/>
                <a:ea typeface="HGPSoeiKakugothicUB" pitchFamily="50" charset="-128"/>
              </a:rPr>
              <a:t>家族で祝うひな祭り</a:t>
            </a:r>
            <a:endParaRPr lang="en-US" altLang="ja-JP" sz="2800" spc="300" dirty="0">
              <a:solidFill>
                <a:schemeClr val="bg1"/>
              </a:solidFill>
              <a:latin typeface="HGPSoeiKakugothicUB" pitchFamily="50" charset="-128"/>
              <a:ea typeface="HGPSoeiKakugothicUB" pitchFamily="50" charset="-128"/>
            </a:endParaRPr>
          </a:p>
          <a:p>
            <a:pPr>
              <a:lnSpc>
                <a:spcPct val="120000"/>
              </a:lnSpc>
            </a:pPr>
            <a:r>
              <a:rPr lang="ja-JP" altLang="en-US" sz="8700" dirty="0">
                <a:solidFill>
                  <a:srgbClr val="EA608E"/>
                </a:solidFill>
                <a:latin typeface="HGPSoeiKakugothicUB" pitchFamily="50" charset="-128"/>
                <a:ea typeface="HGPSoeiKakugothicUB" pitchFamily="50" charset="-128"/>
              </a:rPr>
              <a:t>おひな様ケーキ</a:t>
            </a:r>
            <a:endParaRPr lang="en-US" sz="8700" dirty="0">
              <a:solidFill>
                <a:srgbClr val="EA608E"/>
              </a:solidFill>
              <a:latin typeface="HGPSoeiKakugothicUB" pitchFamily="50" charset="-128"/>
              <a:ea typeface="HGPSoeiKakugothicUB" pitchFamily="50" charset="-128"/>
            </a:endParaRPr>
          </a:p>
        </p:txBody>
      </p:sp>
      <p:pic>
        <p:nvPicPr>
          <p:cNvPr id="31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508" y="735221"/>
            <a:ext cx="5030039" cy="3758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746" y="2710585"/>
            <a:ext cx="291533" cy="21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5" name="Picture 8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746" y="3022176"/>
            <a:ext cx="291533" cy="21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7" name="TextBox 26"/>
          <p:cNvSpPr txBox="1"/>
          <p:nvPr/>
        </p:nvSpPr>
        <p:spPr>
          <a:xfrm>
            <a:off x="536323" y="906472"/>
            <a:ext cx="171712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400" dirty="0">
                <a:solidFill>
                  <a:srgbClr val="EA608E"/>
                </a:solidFill>
                <a:latin typeface="HGPSoeiKakugothicUB" pitchFamily="50" charset="-128"/>
                <a:ea typeface="HGPSoeiKakugothicUB" pitchFamily="50" charset="-128"/>
              </a:rPr>
              <a:t>ひなまつり苺ケーキ</a:t>
            </a:r>
            <a:endParaRPr lang="en-US" sz="2400" dirty="0">
              <a:solidFill>
                <a:srgbClr val="EA608E"/>
              </a:solidFill>
              <a:latin typeface="HGPSoeiKakugothicUB" pitchFamily="50" charset="-128"/>
              <a:ea typeface="HGPSoeiKakugothicUB" pitchFamily="50" charset="-128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527086" y="1723685"/>
            <a:ext cx="2504680" cy="21646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200" b="1" dirty="0">
                <a:latin typeface="MS PGothic" pitchFamily="34" charset="-128"/>
                <a:ea typeface="MS PGothic" pitchFamily="34" charset="-128"/>
              </a:rPr>
              <a:t>産地直送の新鮮な苺を</a:t>
            </a:r>
            <a:br>
              <a:rPr lang="en-US" altLang="ja-JP" sz="1200" b="1" dirty="0">
                <a:latin typeface="MS PGothic" pitchFamily="34" charset="-128"/>
                <a:ea typeface="MS PGothic" pitchFamily="34" charset="-128"/>
              </a:rPr>
            </a:br>
            <a:r>
              <a:rPr lang="ja-JP" altLang="en-US" sz="1200" b="1" dirty="0">
                <a:latin typeface="MS PGothic" pitchFamily="34" charset="-128"/>
                <a:ea typeface="MS PGothic" pitchFamily="34" charset="-128"/>
              </a:rPr>
              <a:t>使ったケーキです。</a:t>
            </a:r>
            <a:endParaRPr lang="en-US" altLang="ja-JP" sz="1200" b="1" dirty="0">
              <a:latin typeface="MS PGothic" pitchFamily="34" charset="-128"/>
              <a:ea typeface="MS PGothic" pitchFamily="34" charset="-128"/>
            </a:endParaRPr>
          </a:p>
          <a:p>
            <a:endParaRPr lang="en-US" sz="1200" b="1" dirty="0">
              <a:latin typeface="MS PGothic" pitchFamily="34" charset="-128"/>
              <a:ea typeface="MS PGothic" pitchFamily="34" charset="-128"/>
            </a:endParaRPr>
          </a:p>
          <a:p>
            <a:r>
              <a:rPr lang="ja-JP" altLang="en-US" sz="1000" b="1" dirty="0">
                <a:latin typeface="MS PGothic" pitchFamily="34" charset="-128"/>
                <a:ea typeface="MS PGothic" pitchFamily="34" charset="-128"/>
              </a:rPr>
              <a:t>サイズは以下からお</a:t>
            </a:r>
            <a:br>
              <a:rPr lang="en-US" altLang="ja-JP" sz="1000" b="1" dirty="0">
                <a:latin typeface="MS PGothic" pitchFamily="34" charset="-128"/>
                <a:ea typeface="MS PGothic" pitchFamily="34" charset="-128"/>
              </a:rPr>
            </a:br>
            <a:r>
              <a:rPr lang="ja-JP" altLang="en-US" sz="1000" b="1" dirty="0">
                <a:latin typeface="MS PGothic" pitchFamily="34" charset="-128"/>
                <a:ea typeface="MS PGothic" pitchFamily="34" charset="-128"/>
              </a:rPr>
              <a:t>選びいただけます。</a:t>
            </a:r>
            <a:endParaRPr lang="en-US" altLang="ja-JP" sz="1000" b="1" dirty="0">
              <a:latin typeface="MS PGothic" pitchFamily="34" charset="-128"/>
              <a:ea typeface="MS PGothic" pitchFamily="34" charset="-128"/>
            </a:endParaRPr>
          </a:p>
          <a:p>
            <a:pPr marL="360363">
              <a:spcBef>
                <a:spcPts val="200"/>
              </a:spcBef>
            </a:pPr>
            <a:r>
              <a:rPr lang="en-US" altLang="zh-CN" sz="1800" b="1" dirty="0">
                <a:latin typeface="MS PGothic" pitchFamily="34" charset="-128"/>
                <a:ea typeface="MS PGothic" pitchFamily="34" charset="-128"/>
              </a:rPr>
              <a:t>4</a:t>
            </a:r>
            <a:r>
              <a:rPr lang="zh-CN" altLang="en-US" sz="1800" b="1" dirty="0">
                <a:latin typeface="MS PGothic" pitchFamily="34" charset="-128"/>
                <a:ea typeface="MS PGothic" pitchFamily="34" charset="-128"/>
              </a:rPr>
              <a:t>号 </a:t>
            </a:r>
            <a:r>
              <a:rPr lang="en-US" altLang="zh-CN" sz="1800" b="1" dirty="0">
                <a:latin typeface="MS PGothic" pitchFamily="34" charset="-128"/>
                <a:ea typeface="MS PGothic" pitchFamily="34" charset="-128"/>
              </a:rPr>
              <a:t>2,300</a:t>
            </a:r>
            <a:r>
              <a:rPr lang="zh-CN" altLang="en-US" sz="1800" b="1" dirty="0">
                <a:latin typeface="MS PGothic" pitchFamily="34" charset="-128"/>
                <a:ea typeface="MS PGothic" pitchFamily="34" charset="-128"/>
              </a:rPr>
              <a:t>円</a:t>
            </a:r>
          </a:p>
          <a:p>
            <a:pPr marL="360363">
              <a:spcBef>
                <a:spcPts val="200"/>
              </a:spcBef>
            </a:pPr>
            <a:r>
              <a:rPr lang="en-US" altLang="zh-CN" sz="1800" b="1" dirty="0">
                <a:latin typeface="MS PGothic" pitchFamily="34" charset="-128"/>
                <a:ea typeface="MS PGothic" pitchFamily="34" charset="-128"/>
              </a:rPr>
              <a:t>5</a:t>
            </a:r>
            <a:r>
              <a:rPr lang="zh-CN" altLang="en-US" sz="1800" b="1" dirty="0">
                <a:latin typeface="MS PGothic" pitchFamily="34" charset="-128"/>
                <a:ea typeface="MS PGothic" pitchFamily="34" charset="-128"/>
              </a:rPr>
              <a:t>号 </a:t>
            </a:r>
            <a:r>
              <a:rPr lang="en-US" altLang="zh-CN" sz="1800" b="1" dirty="0">
                <a:latin typeface="MS PGothic" pitchFamily="34" charset="-128"/>
                <a:ea typeface="MS PGothic" pitchFamily="34" charset="-128"/>
              </a:rPr>
              <a:t>3,000</a:t>
            </a:r>
            <a:r>
              <a:rPr lang="zh-CN" altLang="en-US" sz="1800" b="1" dirty="0">
                <a:latin typeface="MS PGothic" pitchFamily="34" charset="-128"/>
                <a:ea typeface="MS PGothic" pitchFamily="34" charset="-128"/>
              </a:rPr>
              <a:t>円</a:t>
            </a:r>
          </a:p>
          <a:p>
            <a:pPr marL="360363">
              <a:spcBef>
                <a:spcPts val="200"/>
              </a:spcBef>
            </a:pPr>
            <a:r>
              <a:rPr lang="en-US" altLang="zh-CN" sz="1800" b="1" dirty="0">
                <a:latin typeface="MS PGothic" pitchFamily="34" charset="-128"/>
                <a:ea typeface="MS PGothic" pitchFamily="34" charset="-128"/>
              </a:rPr>
              <a:t>6</a:t>
            </a:r>
            <a:r>
              <a:rPr lang="zh-CN" altLang="en-US" sz="1800" b="1" dirty="0">
                <a:latin typeface="MS PGothic" pitchFamily="34" charset="-128"/>
                <a:ea typeface="MS PGothic" pitchFamily="34" charset="-128"/>
              </a:rPr>
              <a:t>号 </a:t>
            </a:r>
            <a:r>
              <a:rPr lang="en-US" altLang="zh-CN" sz="1800" b="1" dirty="0">
                <a:latin typeface="MS PGothic" pitchFamily="34" charset="-128"/>
                <a:ea typeface="MS PGothic" pitchFamily="34" charset="-128"/>
              </a:rPr>
              <a:t>3,700</a:t>
            </a:r>
            <a:r>
              <a:rPr lang="zh-CN" altLang="en-US" sz="1800" b="1" dirty="0">
                <a:latin typeface="MS PGothic" pitchFamily="34" charset="-128"/>
                <a:ea typeface="MS PGothic" pitchFamily="34" charset="-128"/>
              </a:rPr>
              <a:t>円</a:t>
            </a:r>
          </a:p>
          <a:p>
            <a:pPr marL="360363">
              <a:spcBef>
                <a:spcPts val="200"/>
              </a:spcBef>
            </a:pPr>
            <a:r>
              <a:rPr lang="en-US" altLang="zh-CN" sz="1800" b="1" dirty="0">
                <a:latin typeface="MS PGothic" pitchFamily="34" charset="-128"/>
                <a:ea typeface="MS PGothic" pitchFamily="34" charset="-128"/>
              </a:rPr>
              <a:t>7</a:t>
            </a:r>
            <a:r>
              <a:rPr lang="zh-CN" altLang="en-US" sz="1800" b="1" dirty="0">
                <a:latin typeface="MS PGothic" pitchFamily="34" charset="-128"/>
                <a:ea typeface="MS PGothic" pitchFamily="34" charset="-128"/>
              </a:rPr>
              <a:t>号 </a:t>
            </a:r>
            <a:r>
              <a:rPr lang="en-US" altLang="zh-CN" sz="1800" b="1" dirty="0">
                <a:latin typeface="MS PGothic" pitchFamily="34" charset="-128"/>
                <a:ea typeface="MS PGothic" pitchFamily="34" charset="-128"/>
              </a:rPr>
              <a:t>4,200</a:t>
            </a:r>
            <a:r>
              <a:rPr lang="zh-CN" altLang="en-US" sz="1800" b="1" dirty="0">
                <a:latin typeface="MS PGothic" pitchFamily="34" charset="-128"/>
                <a:ea typeface="MS PGothic" pitchFamily="34" charset="-128"/>
              </a:rPr>
              <a:t>円</a:t>
            </a:r>
            <a:endParaRPr lang="en-US" sz="1800" b="1" dirty="0">
              <a:latin typeface="MS PGothic" pitchFamily="34" charset="-128"/>
              <a:ea typeface="MS PGothic" pitchFamily="34" charset="-128"/>
            </a:endParaRPr>
          </a:p>
        </p:txBody>
      </p:sp>
      <p:pic>
        <p:nvPicPr>
          <p:cNvPr id="38" name="Picture 8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746" y="3316237"/>
            <a:ext cx="291533" cy="21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9" name="Picture 8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746" y="3627828"/>
            <a:ext cx="291533" cy="21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068" y="1727944"/>
            <a:ext cx="2019300" cy="19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9" name="正方形/長方形 58"/>
          <p:cNvSpPr/>
          <p:nvPr/>
        </p:nvSpPr>
        <p:spPr>
          <a:xfrm>
            <a:off x="2695999" y="888685"/>
            <a:ext cx="2608123" cy="3451472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endParaRPr kumimoji="1" lang="en-US" altLang="ja-JP" sz="14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入れてください</a:t>
            </a:r>
            <a:endParaRPr kumimoji="1" lang="ja-JP" altLang="en-US" sz="14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pic>
        <p:nvPicPr>
          <p:cNvPr id="33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508" y="4702592"/>
            <a:ext cx="5030039" cy="3758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6" name="TextBox 35"/>
          <p:cNvSpPr txBox="1"/>
          <p:nvPr/>
        </p:nvSpPr>
        <p:spPr>
          <a:xfrm>
            <a:off x="3212337" y="4743536"/>
            <a:ext cx="201615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400" dirty="0">
                <a:solidFill>
                  <a:srgbClr val="EA608E"/>
                </a:solidFill>
                <a:latin typeface="HGPSoeiKakugothicUB" pitchFamily="50" charset="-128"/>
                <a:ea typeface="HGPSoeiKakugothicUB" pitchFamily="50" charset="-128"/>
              </a:rPr>
              <a:t>ひなまつり</a:t>
            </a:r>
          </a:p>
          <a:p>
            <a:r>
              <a:rPr lang="ja-JP" altLang="en-US" sz="2400" dirty="0">
                <a:solidFill>
                  <a:srgbClr val="EA608E"/>
                </a:solidFill>
                <a:latin typeface="HGPSoeiKakugothicUB" pitchFamily="50" charset="-128"/>
                <a:ea typeface="HGPSoeiKakugothicUB" pitchFamily="50" charset="-128"/>
              </a:rPr>
              <a:t>チョコレートケーキ</a:t>
            </a:r>
            <a:endParaRPr lang="en-US" sz="2400" dirty="0">
              <a:solidFill>
                <a:srgbClr val="EA608E"/>
              </a:solidFill>
              <a:latin typeface="HGPSoeiKakugothicUB" pitchFamily="50" charset="-128"/>
              <a:ea typeface="HGPSoeiKakugothicUB" pitchFamily="50" charset="-128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3212336" y="5955269"/>
            <a:ext cx="2221211" cy="2000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100" b="1" dirty="0">
                <a:latin typeface="MS PGothic" pitchFamily="34" charset="-128"/>
                <a:ea typeface="MS PGothic" pitchFamily="34" charset="-128"/>
              </a:rPr>
              <a:t>甘さ控えめで大人の方も</a:t>
            </a:r>
            <a:br>
              <a:rPr lang="en-US" altLang="ja-JP" sz="1100" b="1" dirty="0">
                <a:latin typeface="MS PGothic" pitchFamily="34" charset="-128"/>
                <a:ea typeface="MS PGothic" pitchFamily="34" charset="-128"/>
              </a:rPr>
            </a:br>
            <a:r>
              <a:rPr lang="ja-JP" altLang="en-US" sz="1100" b="1" dirty="0">
                <a:latin typeface="MS PGothic" pitchFamily="34" charset="-128"/>
                <a:ea typeface="MS PGothic" pitchFamily="34" charset="-128"/>
              </a:rPr>
              <a:t>楽しめる。</a:t>
            </a:r>
            <a:endParaRPr lang="en-US" altLang="ja-JP" sz="1100" b="1" dirty="0">
              <a:latin typeface="MS PGothic" pitchFamily="34" charset="-128"/>
              <a:ea typeface="MS PGothic" pitchFamily="34" charset="-128"/>
            </a:endParaRPr>
          </a:p>
          <a:p>
            <a:endParaRPr lang="en-US" altLang="ja-JP" sz="1100" b="1" dirty="0">
              <a:latin typeface="MS PGothic" pitchFamily="34" charset="-128"/>
              <a:ea typeface="MS PGothic" pitchFamily="34" charset="-128"/>
            </a:endParaRPr>
          </a:p>
          <a:p>
            <a:r>
              <a:rPr lang="ja-JP" altLang="en-US" sz="900" b="1" dirty="0">
                <a:latin typeface="MS PGothic" pitchFamily="34" charset="-128"/>
                <a:ea typeface="MS PGothic" pitchFamily="34" charset="-128"/>
              </a:rPr>
              <a:t>サイズは以下からお選びいただけます。</a:t>
            </a:r>
            <a:endParaRPr lang="en-US" altLang="ja-JP" sz="900" b="1" dirty="0">
              <a:latin typeface="MS PGothic" pitchFamily="34" charset="-128"/>
              <a:ea typeface="MS PGothic" pitchFamily="34" charset="-128"/>
            </a:endParaRPr>
          </a:p>
          <a:p>
            <a:pPr marL="360363">
              <a:spcBef>
                <a:spcPts val="300"/>
              </a:spcBef>
            </a:pPr>
            <a:r>
              <a:rPr lang="en-US" altLang="zh-CN" sz="1800" b="1" dirty="0">
                <a:latin typeface="MS PGothic" pitchFamily="34" charset="-128"/>
                <a:ea typeface="MS PGothic" pitchFamily="34" charset="-128"/>
              </a:rPr>
              <a:t>4</a:t>
            </a:r>
            <a:r>
              <a:rPr lang="zh-CN" altLang="en-US" sz="1800" b="1" dirty="0">
                <a:latin typeface="MS PGothic" pitchFamily="34" charset="-128"/>
                <a:ea typeface="MS PGothic" pitchFamily="34" charset="-128"/>
              </a:rPr>
              <a:t>号 </a:t>
            </a:r>
            <a:r>
              <a:rPr lang="en-US" altLang="zh-CN" sz="1800" b="1" dirty="0">
                <a:latin typeface="MS PGothic" pitchFamily="34" charset="-128"/>
                <a:ea typeface="MS PGothic" pitchFamily="34" charset="-128"/>
              </a:rPr>
              <a:t>2,300</a:t>
            </a:r>
            <a:r>
              <a:rPr lang="zh-CN" altLang="en-US" sz="1800" b="1" dirty="0">
                <a:latin typeface="MS PGothic" pitchFamily="34" charset="-128"/>
                <a:ea typeface="MS PGothic" pitchFamily="34" charset="-128"/>
              </a:rPr>
              <a:t>円</a:t>
            </a:r>
          </a:p>
          <a:p>
            <a:pPr marL="360363">
              <a:spcBef>
                <a:spcPts val="300"/>
              </a:spcBef>
            </a:pPr>
            <a:r>
              <a:rPr lang="en-US" altLang="zh-CN" sz="1800" b="1" dirty="0">
                <a:latin typeface="MS PGothic" pitchFamily="34" charset="-128"/>
                <a:ea typeface="MS PGothic" pitchFamily="34" charset="-128"/>
              </a:rPr>
              <a:t>5</a:t>
            </a:r>
            <a:r>
              <a:rPr lang="zh-CN" altLang="en-US" sz="1800" b="1" dirty="0">
                <a:latin typeface="MS PGothic" pitchFamily="34" charset="-128"/>
                <a:ea typeface="MS PGothic" pitchFamily="34" charset="-128"/>
              </a:rPr>
              <a:t>号 </a:t>
            </a:r>
            <a:r>
              <a:rPr lang="en-US" altLang="zh-CN" sz="1800" b="1" dirty="0">
                <a:latin typeface="MS PGothic" pitchFamily="34" charset="-128"/>
                <a:ea typeface="MS PGothic" pitchFamily="34" charset="-128"/>
              </a:rPr>
              <a:t>3,000</a:t>
            </a:r>
            <a:r>
              <a:rPr lang="zh-CN" altLang="en-US" sz="1800" b="1" dirty="0">
                <a:latin typeface="MS PGothic" pitchFamily="34" charset="-128"/>
                <a:ea typeface="MS PGothic" pitchFamily="34" charset="-128"/>
              </a:rPr>
              <a:t>円</a:t>
            </a:r>
          </a:p>
          <a:p>
            <a:pPr marL="360363">
              <a:spcBef>
                <a:spcPts val="300"/>
              </a:spcBef>
            </a:pPr>
            <a:r>
              <a:rPr lang="en-US" altLang="zh-CN" sz="1800" b="1" dirty="0">
                <a:latin typeface="MS PGothic" pitchFamily="34" charset="-128"/>
                <a:ea typeface="MS PGothic" pitchFamily="34" charset="-128"/>
              </a:rPr>
              <a:t>6</a:t>
            </a:r>
            <a:r>
              <a:rPr lang="zh-CN" altLang="en-US" sz="1800" b="1" dirty="0">
                <a:latin typeface="MS PGothic" pitchFamily="34" charset="-128"/>
                <a:ea typeface="MS PGothic" pitchFamily="34" charset="-128"/>
              </a:rPr>
              <a:t>号 </a:t>
            </a:r>
            <a:r>
              <a:rPr lang="en-US" altLang="zh-CN" sz="1800" b="1" dirty="0">
                <a:latin typeface="MS PGothic" pitchFamily="34" charset="-128"/>
                <a:ea typeface="MS PGothic" pitchFamily="34" charset="-128"/>
              </a:rPr>
              <a:t>3,700</a:t>
            </a:r>
            <a:r>
              <a:rPr lang="zh-CN" altLang="en-US" sz="1800" b="1" dirty="0">
                <a:latin typeface="MS PGothic" pitchFamily="34" charset="-128"/>
                <a:ea typeface="MS PGothic" pitchFamily="34" charset="-128"/>
              </a:rPr>
              <a:t>円</a:t>
            </a:r>
          </a:p>
          <a:p>
            <a:pPr marL="360363">
              <a:spcBef>
                <a:spcPts val="300"/>
              </a:spcBef>
            </a:pPr>
            <a:r>
              <a:rPr lang="en-US" altLang="zh-CN" sz="1800" b="1" dirty="0">
                <a:latin typeface="MS PGothic" pitchFamily="34" charset="-128"/>
                <a:ea typeface="MS PGothic" pitchFamily="34" charset="-128"/>
              </a:rPr>
              <a:t>7</a:t>
            </a:r>
            <a:r>
              <a:rPr lang="zh-CN" altLang="en-US" sz="1800" b="1" dirty="0">
                <a:latin typeface="MS PGothic" pitchFamily="34" charset="-128"/>
                <a:ea typeface="MS PGothic" pitchFamily="34" charset="-128"/>
              </a:rPr>
              <a:t>号 </a:t>
            </a:r>
            <a:r>
              <a:rPr lang="en-US" altLang="zh-CN" sz="1800" b="1" dirty="0">
                <a:latin typeface="MS PGothic" pitchFamily="34" charset="-128"/>
                <a:ea typeface="MS PGothic" pitchFamily="34" charset="-128"/>
              </a:rPr>
              <a:t>4,200</a:t>
            </a:r>
            <a:r>
              <a:rPr lang="zh-CN" altLang="en-US" sz="1800" b="1" dirty="0">
                <a:latin typeface="MS PGothic" pitchFamily="34" charset="-128"/>
                <a:ea typeface="MS PGothic" pitchFamily="34" charset="-128"/>
              </a:rPr>
              <a:t>円</a:t>
            </a:r>
            <a:endParaRPr lang="en-US" sz="1800" b="1" dirty="0">
              <a:latin typeface="MS PGothic" pitchFamily="34" charset="-128"/>
              <a:ea typeface="MS PGothic" pitchFamily="34" charset="-128"/>
            </a:endParaRPr>
          </a:p>
        </p:txBody>
      </p:sp>
      <p:pic>
        <p:nvPicPr>
          <p:cNvPr id="40" name="Picture 8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6023" y="6737170"/>
            <a:ext cx="291533" cy="21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" name="Picture 8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6023" y="7048761"/>
            <a:ext cx="291533" cy="21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2" name="Picture 8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6023" y="7342822"/>
            <a:ext cx="291533" cy="21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3" name="Picture 8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6023" y="7654413"/>
            <a:ext cx="291533" cy="21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0" name="正方形/長方形 58"/>
          <p:cNvSpPr/>
          <p:nvPr/>
        </p:nvSpPr>
        <p:spPr>
          <a:xfrm>
            <a:off x="527086" y="4856056"/>
            <a:ext cx="2608123" cy="3451472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endParaRPr kumimoji="1" lang="en-US" altLang="ja-JP" sz="14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入れてください</a:t>
            </a:r>
            <a:endParaRPr kumimoji="1" lang="ja-JP" altLang="en-US" sz="14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3885885" y="8979671"/>
            <a:ext cx="2951643" cy="11843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4" name="TextBox 43"/>
          <p:cNvSpPr txBox="1"/>
          <p:nvPr/>
        </p:nvSpPr>
        <p:spPr>
          <a:xfrm>
            <a:off x="3936495" y="9006836"/>
            <a:ext cx="2616706" cy="11336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500" dirty="0">
                <a:solidFill>
                  <a:srgbClr val="EA608E"/>
                </a:solidFill>
                <a:latin typeface="HGPSoeiKakugothicUB" pitchFamily="50" charset="-128"/>
                <a:ea typeface="HGPSoeiKakugothicUB" pitchFamily="50" charset="-128"/>
              </a:rPr>
              <a:t>アスクル洋菓子店</a:t>
            </a:r>
            <a:endParaRPr lang="en-US" altLang="ja-JP" sz="2500" dirty="0">
              <a:solidFill>
                <a:srgbClr val="EA608E"/>
              </a:solidFill>
              <a:latin typeface="HGPSoeiKakugothicUB" pitchFamily="50" charset="-128"/>
              <a:ea typeface="HGPSoeiKakugothicUB" pitchFamily="50" charset="-128"/>
            </a:endParaRPr>
          </a:p>
          <a:p>
            <a:pPr>
              <a:spcBef>
                <a:spcPts val="200"/>
              </a:spcBef>
            </a:pPr>
            <a:r>
              <a:rPr lang="en-US" altLang="zh-TW" sz="900" b="1" dirty="0">
                <a:solidFill>
                  <a:srgbClr val="EA608E"/>
                </a:solidFill>
              </a:rPr>
              <a:t>TEL</a:t>
            </a:r>
            <a:r>
              <a:rPr lang="zh-TW" altLang="en-US" sz="900" b="1" dirty="0">
                <a:solidFill>
                  <a:srgbClr val="EA608E"/>
                </a:solidFill>
              </a:rPr>
              <a:t>：</a:t>
            </a:r>
            <a:r>
              <a:rPr lang="en-US" altLang="zh-TW" sz="900" b="1" dirty="0">
                <a:solidFill>
                  <a:srgbClr val="EA608E"/>
                </a:solidFill>
              </a:rPr>
              <a:t>03-1234-1111</a:t>
            </a:r>
          </a:p>
          <a:p>
            <a:pPr>
              <a:spcBef>
                <a:spcPts val="200"/>
              </a:spcBef>
            </a:pPr>
            <a:r>
              <a:rPr lang="zh-TW" altLang="en-US" sz="900" b="1" dirty="0">
                <a:solidFill>
                  <a:srgbClr val="EA608E"/>
                </a:solidFill>
              </a:rPr>
              <a:t>営業時間：</a:t>
            </a:r>
            <a:r>
              <a:rPr lang="en-US" altLang="zh-TW" sz="900" b="1" dirty="0">
                <a:solidFill>
                  <a:srgbClr val="EA608E"/>
                </a:solidFill>
              </a:rPr>
              <a:t>17</a:t>
            </a:r>
            <a:r>
              <a:rPr lang="zh-TW" altLang="en-US" sz="900" b="1" dirty="0">
                <a:solidFill>
                  <a:srgbClr val="EA608E"/>
                </a:solidFill>
              </a:rPr>
              <a:t>：</a:t>
            </a:r>
            <a:r>
              <a:rPr lang="en-US" altLang="zh-TW" sz="900" b="1" dirty="0">
                <a:solidFill>
                  <a:srgbClr val="EA608E"/>
                </a:solidFill>
              </a:rPr>
              <a:t>00〜23</a:t>
            </a:r>
            <a:r>
              <a:rPr lang="zh-TW" altLang="en-US" sz="900" b="1" dirty="0">
                <a:solidFill>
                  <a:srgbClr val="EA608E"/>
                </a:solidFill>
              </a:rPr>
              <a:t>：</a:t>
            </a:r>
            <a:r>
              <a:rPr lang="en-US" altLang="zh-TW" sz="900" b="1" dirty="0">
                <a:solidFill>
                  <a:srgbClr val="EA608E"/>
                </a:solidFill>
              </a:rPr>
              <a:t>00</a:t>
            </a:r>
            <a:r>
              <a:rPr lang="zh-TW" altLang="en-US" sz="900" b="1" dirty="0">
                <a:solidFill>
                  <a:srgbClr val="EA608E"/>
                </a:solidFill>
              </a:rPr>
              <a:t>（年中無休）</a:t>
            </a:r>
          </a:p>
          <a:p>
            <a:pPr>
              <a:spcBef>
                <a:spcPts val="200"/>
              </a:spcBef>
            </a:pPr>
            <a:r>
              <a:rPr lang="zh-TW" altLang="en-US" sz="900" b="1" dirty="0">
                <a:solidFill>
                  <a:srgbClr val="EA608E"/>
                </a:solidFill>
              </a:rPr>
              <a:t>住所： 〒</a:t>
            </a:r>
            <a:r>
              <a:rPr lang="en-US" altLang="zh-TW" sz="900" b="1" dirty="0">
                <a:solidFill>
                  <a:srgbClr val="EA608E"/>
                </a:solidFill>
              </a:rPr>
              <a:t>135-0061 </a:t>
            </a:r>
            <a:r>
              <a:rPr lang="zh-TW" altLang="en-US" sz="900" b="1" dirty="0">
                <a:solidFill>
                  <a:srgbClr val="EA608E"/>
                </a:solidFill>
              </a:rPr>
              <a:t>東京都江東区豊洲</a:t>
            </a:r>
            <a:r>
              <a:rPr lang="en-US" altLang="zh-TW" sz="900" b="1" dirty="0">
                <a:solidFill>
                  <a:srgbClr val="EA608E"/>
                </a:solidFill>
              </a:rPr>
              <a:t>3-2-3</a:t>
            </a:r>
          </a:p>
          <a:p>
            <a:pPr>
              <a:spcBef>
                <a:spcPts val="200"/>
              </a:spcBef>
            </a:pPr>
            <a:r>
              <a:rPr lang="en-US" altLang="zh-TW" sz="900" b="1" dirty="0">
                <a:solidFill>
                  <a:srgbClr val="EA608E"/>
                </a:solidFill>
              </a:rPr>
              <a:t>http://www.askult.com/</a:t>
            </a:r>
            <a:endParaRPr lang="en-US" sz="900" b="1" dirty="0">
              <a:solidFill>
                <a:srgbClr val="EA608E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937983" y="8983406"/>
            <a:ext cx="1828800" cy="1184370"/>
          </a:xfrm>
          <a:prstGeom prst="rect">
            <a:avLst/>
          </a:prstGeom>
          <a:noFill/>
          <a:ln>
            <a:solidFill>
              <a:srgbClr val="EA608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35" name="Picture 5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84822" y="5933172"/>
            <a:ext cx="2019300" cy="19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79290052"/>
      </p:ext>
    </p:extLst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51</Template>
  <TotalTime>0</TotalTime>
  <Words>192</Words>
  <Application>Microsoft Office PowerPoint</Application>
  <PresentationFormat>ユーザー設定</PresentationFormat>
  <Paragraphs>51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9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2" baseType="lpstr">
      <vt:lpstr>HGPSoeiKakugothicUB</vt:lpstr>
      <vt:lpstr>ＭＳ Ｐゴシック</vt:lpstr>
      <vt:lpstr>ＭＳ Ｐゴシック</vt:lpstr>
      <vt:lpstr>新細明體</vt:lpstr>
      <vt:lpstr>宋体</vt:lpstr>
      <vt:lpstr>メイリオ</vt:lpstr>
      <vt:lpstr>Arial</vt:lpstr>
      <vt:lpstr>Calibri</vt:lpstr>
      <vt:lpstr>Calibri Light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2016-07-29T12:31:10Z</dcterms:created>
  <dcterms:modified xsi:type="dcterms:W3CDTF">2017-03-06T09:35:18Z</dcterms:modified>
</cp:coreProperties>
</file>