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6" r:id="rId1"/>
  </p:sldMasterIdLst>
  <p:notesMasterIdLst>
    <p:notesMasterId r:id="rId4"/>
  </p:notesMasterIdLst>
  <p:sldIdLst>
    <p:sldId id="260" r:id="rId2"/>
    <p:sldId id="261" r:id="rId3"/>
  </p:sldIdLst>
  <p:sldSz cx="7775575" cy="10907713"/>
  <p:notesSz cx="7318375" cy="10450513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03430"/>
    <a:srgbClr val="EA608E"/>
    <a:srgbClr val="004098"/>
    <a:srgbClr val="1D2088"/>
    <a:srgbClr val="E94708"/>
    <a:srgbClr val="906E30"/>
    <a:srgbClr val="82582D"/>
    <a:srgbClr val="A4723A"/>
    <a:srgbClr val="664724"/>
    <a:srgbClr val="64522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7962" autoAdjust="0"/>
    <p:restoredTop sz="94660"/>
  </p:normalViewPr>
  <p:slideViewPr>
    <p:cSldViewPr snapToGrid="0">
      <p:cViewPr varScale="1">
        <p:scale>
          <a:sx n="50" d="100"/>
          <a:sy n="50" d="100"/>
        </p:scale>
        <p:origin x="2248" y="28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88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2017/3/6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66" tIns="48583" rIns="97166" bIns="48583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0"/>
            <a:ext cx="5854700" cy="4114889"/>
          </a:xfrm>
          <a:prstGeom prst="rect">
            <a:avLst/>
          </a:prstGeom>
        </p:spPr>
        <p:txBody>
          <a:bodyPr vert="horz" lIns="97166" tIns="48583" rIns="97166" bIns="48583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2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88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emf"/><Relationship Id="rId7" Type="http://schemas.openxmlformats.org/officeDocument/2006/relationships/image" Target="../media/image6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emf"/><Relationship Id="rId5" Type="http://schemas.openxmlformats.org/officeDocument/2006/relationships/image" Target="../media/image4.emf"/><Relationship Id="rId4" Type="http://schemas.openxmlformats.org/officeDocument/2006/relationships/image" Target="../media/image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このテンプレートは</a:t>
            </a:r>
            <a:r>
              <a:rPr lang="en-US" altLang="ja-JP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A4</a:t>
            </a:r>
            <a:r>
              <a:rPr lang="ja-JP" altLang="en-US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サイズ</a:t>
            </a:r>
            <a:r>
              <a:rPr lang="en-US" altLang="ja-JP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(297</a:t>
            </a:r>
            <a:r>
              <a:rPr lang="ja-JP" altLang="en-US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×210</a:t>
            </a:r>
            <a:r>
              <a:rPr lang="ja-JP" altLang="en-US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7" name="Picture 13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7713"/>
          <a:stretch/>
        </p:blipFill>
        <p:spPr bwMode="auto">
          <a:xfrm>
            <a:off x="-14514" y="-157840"/>
            <a:ext cx="8028214" cy="11153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5" name="Picture 1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3539" y="547046"/>
            <a:ext cx="6282385" cy="802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0891" y="2452399"/>
            <a:ext cx="5713790" cy="198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7200" y="3913616"/>
            <a:ext cx="2403519" cy="144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7860" y="5561525"/>
            <a:ext cx="5896889" cy="57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6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7860" y="6484938"/>
            <a:ext cx="1848239" cy="1857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" name="Picture 6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67907" y="6484938"/>
            <a:ext cx="1848239" cy="1857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1" name="Picture 6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51683" y="6484938"/>
            <a:ext cx="1848239" cy="1857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3142183" y="2130350"/>
            <a:ext cx="2793335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100" b="1" dirty="0">
                <a:solidFill>
                  <a:srgbClr val="803430"/>
                </a:solidFill>
                <a:latin typeface="MS PMincho" pitchFamily="18" charset="-128"/>
                <a:ea typeface="MS PMincho" pitchFamily="18" charset="-128"/>
              </a:rPr>
              <a:t>大切な人への贈り物</a:t>
            </a:r>
            <a:endParaRPr lang="en-US" sz="2100" b="1" dirty="0">
              <a:solidFill>
                <a:srgbClr val="803430"/>
              </a:solidFill>
              <a:latin typeface="MS PMincho" pitchFamily="18" charset="-128"/>
              <a:ea typeface="MS PMincho" pitchFamily="18" charset="-128"/>
            </a:endParaRPr>
          </a:p>
        </p:txBody>
      </p:sp>
      <p:sp>
        <p:nvSpPr>
          <p:cNvPr id="32" name="TextBox 31"/>
          <p:cNvSpPr txBox="1"/>
          <p:nvPr/>
        </p:nvSpPr>
        <p:spPr>
          <a:xfrm rot="21181276">
            <a:off x="4590803" y="3731133"/>
            <a:ext cx="2132796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500" b="1" dirty="0">
                <a:solidFill>
                  <a:srgbClr val="803430"/>
                </a:solidFill>
                <a:latin typeface="MS PGothic" pitchFamily="34" charset="-128"/>
                <a:ea typeface="MS PGothic" pitchFamily="34" charset="-128"/>
              </a:rPr>
              <a:t>キャンペーン</a:t>
            </a:r>
            <a:endParaRPr lang="en-US" sz="2500" b="1" dirty="0">
              <a:solidFill>
                <a:srgbClr val="803430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2062187" y="4682120"/>
            <a:ext cx="4657093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700" b="1" dirty="0">
                <a:solidFill>
                  <a:srgbClr val="803430"/>
                </a:solidFill>
                <a:latin typeface="MS PGothic" pitchFamily="34" charset="-128"/>
                <a:ea typeface="MS PGothic" pitchFamily="34" charset="-128"/>
              </a:rPr>
              <a:t>1</a:t>
            </a:r>
            <a:r>
              <a:rPr lang="ja-JP" altLang="en-US" sz="2700" b="1" dirty="0">
                <a:solidFill>
                  <a:srgbClr val="803430"/>
                </a:solidFill>
                <a:latin typeface="MS PGothic" pitchFamily="34" charset="-128"/>
                <a:ea typeface="MS PGothic" pitchFamily="34" charset="-128"/>
              </a:rPr>
              <a:t>月２６日（月）～２月１４日（土）</a:t>
            </a:r>
            <a:endParaRPr lang="en-US" sz="2700" b="1" dirty="0">
              <a:solidFill>
                <a:srgbClr val="803430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1511435" y="5623304"/>
            <a:ext cx="4809737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2100" b="1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3,000</a:t>
            </a:r>
            <a:r>
              <a:rPr lang="ja-JP" altLang="en-US" sz="2100" b="1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円（税込）お買い上げのお客様は</a:t>
            </a:r>
            <a:endParaRPr lang="en-US" sz="2100" b="1" dirty="0">
              <a:solidFill>
                <a:schemeClr val="bg1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994093" y="6864351"/>
            <a:ext cx="178362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2200" b="1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ギフト</a:t>
            </a:r>
          </a:p>
          <a:p>
            <a:pPr algn="ctr"/>
            <a:r>
              <a:rPr lang="ja-JP" altLang="en-US" sz="2200" b="1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ラッピング</a:t>
            </a:r>
          </a:p>
          <a:p>
            <a:pPr algn="ctr"/>
            <a:r>
              <a:rPr lang="ja-JP" altLang="en-US" sz="2200" b="1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無料</a:t>
            </a:r>
            <a:endParaRPr lang="en-US" sz="2200" b="1" dirty="0">
              <a:solidFill>
                <a:schemeClr val="bg1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2988627" y="6679631"/>
            <a:ext cx="178362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2200" b="1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特製</a:t>
            </a:r>
          </a:p>
          <a:p>
            <a:pPr algn="ctr"/>
            <a:r>
              <a:rPr lang="ja-JP" altLang="en-US" sz="2200" b="1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メッセージ</a:t>
            </a:r>
          </a:p>
          <a:p>
            <a:pPr algn="ctr"/>
            <a:r>
              <a:rPr lang="ja-JP" altLang="en-US" sz="2200" b="1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カード</a:t>
            </a:r>
          </a:p>
          <a:p>
            <a:pPr algn="ctr"/>
            <a:r>
              <a:rPr lang="ja-JP" altLang="en-US" sz="2200" b="1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無料</a:t>
            </a:r>
            <a:endParaRPr lang="en-US" sz="2200" b="1" dirty="0">
              <a:solidFill>
                <a:schemeClr val="bg1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5014087" y="6584381"/>
            <a:ext cx="1783620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300" b="1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さらに</a:t>
            </a:r>
          </a:p>
          <a:p>
            <a:pPr algn="ctr"/>
            <a:r>
              <a:rPr lang="ja-JP" altLang="en-US" sz="1300" b="1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ポイント</a:t>
            </a:r>
            <a:endParaRPr lang="en-US" altLang="ja-JP" sz="1300" b="1" dirty="0">
              <a:solidFill>
                <a:schemeClr val="bg1"/>
              </a:solidFill>
              <a:latin typeface="MS PGothic" pitchFamily="34" charset="-128"/>
              <a:ea typeface="MS PGothic" pitchFamily="34" charset="-128"/>
            </a:endParaRPr>
          </a:p>
          <a:p>
            <a:pPr algn="ctr"/>
            <a:r>
              <a:rPr lang="en-US" altLang="zh-CN" sz="5400" b="1" dirty="0">
                <a:solidFill>
                  <a:schemeClr val="bg1"/>
                </a:solidFill>
                <a:latin typeface="HGPSoeiKakugothicUB" pitchFamily="50" charset="-128"/>
                <a:ea typeface="HGPSoeiKakugothicUB" pitchFamily="50" charset="-128"/>
              </a:rPr>
              <a:t>5</a:t>
            </a:r>
            <a:r>
              <a:rPr lang="zh-CN" altLang="en-US" sz="5400" b="1" dirty="0">
                <a:solidFill>
                  <a:schemeClr val="bg1"/>
                </a:solidFill>
                <a:latin typeface="HGPSoeiKakugothicUB" pitchFamily="50" charset="-128"/>
                <a:ea typeface="HGPSoeiKakugothicUB" pitchFamily="50" charset="-128"/>
              </a:rPr>
              <a:t>倍</a:t>
            </a:r>
            <a:endParaRPr lang="en-US" altLang="zh-CN" sz="5400" b="1" dirty="0">
              <a:solidFill>
                <a:schemeClr val="bg1"/>
              </a:solidFill>
              <a:latin typeface="HGPSoeiKakugothicUB" pitchFamily="50" charset="-128"/>
              <a:ea typeface="HGPSoeiKakugothicUB" pitchFamily="50" charset="-128"/>
            </a:endParaRPr>
          </a:p>
          <a:p>
            <a:pPr algn="ctr"/>
            <a:r>
              <a:rPr lang="ja-JP" altLang="en-US" sz="900" b="1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（対象商品に</a:t>
            </a:r>
          </a:p>
          <a:p>
            <a:pPr algn="ctr"/>
            <a:r>
              <a:rPr lang="ja-JP" altLang="en-US" sz="900" b="1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限ります）</a:t>
            </a:r>
            <a:endParaRPr lang="en-US" sz="900" b="1" dirty="0">
              <a:solidFill>
                <a:schemeClr val="bg1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647427" y="9025790"/>
            <a:ext cx="480973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altLang="ja-JP" sz="2000" b="1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BOUTIQUE ASKUL</a:t>
            </a:r>
            <a:r>
              <a:rPr lang="ja-JP" altLang="fr-FR" sz="2000" b="1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　</a:t>
            </a:r>
          </a:p>
          <a:p>
            <a:r>
              <a:rPr lang="fr-FR" altLang="ja-JP" sz="2000" b="1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TEL : 03-1234-1111</a:t>
            </a:r>
          </a:p>
          <a:p>
            <a:r>
              <a:rPr lang="fr-FR" altLang="ja-JP" sz="2000" b="1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〒135-0061</a:t>
            </a:r>
            <a:r>
              <a:rPr lang="ja-JP" altLang="fr-FR" sz="2000" b="1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東京都江東区豊洲</a:t>
            </a:r>
            <a:r>
              <a:rPr lang="fr-FR" altLang="ja-JP" sz="2000" b="1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3-2-3</a:t>
            </a:r>
          </a:p>
          <a:p>
            <a:r>
              <a:rPr lang="fr-FR" altLang="ja-JP" sz="2000" b="1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http://www.askult.com/</a:t>
            </a:r>
            <a:endParaRPr lang="en-US" sz="2000" b="1" dirty="0">
              <a:solidFill>
                <a:schemeClr val="bg1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50" name="正方形/長方形 67"/>
          <p:cNvSpPr/>
          <p:nvPr/>
        </p:nvSpPr>
        <p:spPr>
          <a:xfrm>
            <a:off x="5089812" y="9142109"/>
            <a:ext cx="2072988" cy="120712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000" b="1" dirty="0">
                <a:latin typeface="MS PGothic" pitchFamily="34" charset="-128"/>
                <a:ea typeface="MS PGothic" pitchFamily="34" charset="-128"/>
                <a:cs typeface="メイリオ" panose="020B0604030504040204" pitchFamily="50" charset="-128"/>
              </a:rPr>
              <a:t>地図入る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4544" y="4640041"/>
            <a:ext cx="4730105" cy="12191"/>
          </a:xfrm>
          <a:prstGeom prst="rect">
            <a:avLst/>
          </a:prstGeom>
        </p:spPr>
      </p:pic>
      <p:pic>
        <p:nvPicPr>
          <p:cNvPr id="51" name="Picture 50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4544" y="5237832"/>
            <a:ext cx="4730105" cy="12191"/>
          </a:xfrm>
          <a:prstGeom prst="rect">
            <a:avLst/>
          </a:prstGeom>
        </p:spPr>
      </p:pic>
      <p:grpSp>
        <p:nvGrpSpPr>
          <p:cNvPr id="9" name="Group 8"/>
          <p:cNvGrpSpPr/>
          <p:nvPr/>
        </p:nvGrpSpPr>
        <p:grpSpPr>
          <a:xfrm>
            <a:off x="2488017" y="377292"/>
            <a:ext cx="2259512" cy="1628503"/>
            <a:chOff x="2907117" y="1164621"/>
            <a:chExt cx="2259512" cy="1628503"/>
          </a:xfrm>
        </p:grpSpPr>
        <p:sp>
          <p:nvSpPr>
            <p:cNvPr id="37" name="正方形/長方形 58"/>
            <p:cNvSpPr/>
            <p:nvPr/>
          </p:nvSpPr>
          <p:spPr>
            <a:xfrm>
              <a:off x="2907117" y="1164621"/>
              <a:ext cx="2259512" cy="162850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241300" dist="25400" sx="102000" sy="102000" algn="tl" rotWithShape="0">
                <a:prstClr val="black">
                  <a:alpha val="73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sz="1400" b="1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写真を</a:t>
              </a:r>
              <a:endParaRPr kumimoji="1" lang="en-US" altLang="ja-JP" sz="1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  <a:p>
              <a:pPr algn="ctr"/>
              <a:r>
                <a:rPr lang="ja-JP" altLang="en-US" sz="1400" b="1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入れてください </a:t>
              </a:r>
              <a:endParaRPr kumimoji="1"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  <p:sp>
          <p:nvSpPr>
            <p:cNvPr id="25" name="正方形/長方形 58"/>
            <p:cNvSpPr/>
            <p:nvPr/>
          </p:nvSpPr>
          <p:spPr>
            <a:xfrm>
              <a:off x="3011274" y="1245759"/>
              <a:ext cx="2054102" cy="1480457"/>
            </a:xfrm>
            <a:prstGeom prst="rect">
              <a:avLst/>
            </a:prstGeom>
            <a:solidFill>
              <a:schemeClr val="accent5">
                <a:lumMod val="5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sz="1400" b="1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写真を</a:t>
              </a:r>
              <a:endParaRPr kumimoji="1" lang="en-US" altLang="ja-JP" sz="1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  <a:p>
              <a:pPr algn="ctr"/>
              <a:r>
                <a:rPr lang="ja-JP" altLang="en-US" sz="1400" b="1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入れてください </a:t>
              </a:r>
              <a:endParaRPr kumimoji="1"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5113968" y="382589"/>
            <a:ext cx="2259512" cy="1628503"/>
            <a:chOff x="5621968" y="1220718"/>
            <a:chExt cx="2259512" cy="1628503"/>
          </a:xfrm>
        </p:grpSpPr>
        <p:sp>
          <p:nvSpPr>
            <p:cNvPr id="38" name="正方形/長方形 58"/>
            <p:cNvSpPr/>
            <p:nvPr/>
          </p:nvSpPr>
          <p:spPr>
            <a:xfrm rot="635896">
              <a:off x="5621968" y="1220718"/>
              <a:ext cx="2259512" cy="162850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241300" dist="25400" sx="102000" sy="102000" algn="tl" rotWithShape="0">
                <a:prstClr val="black">
                  <a:alpha val="73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sz="1400" b="1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写真を</a:t>
              </a:r>
              <a:endParaRPr kumimoji="1" lang="en-US" altLang="ja-JP" sz="1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  <a:p>
              <a:pPr algn="ctr"/>
              <a:r>
                <a:rPr lang="ja-JP" altLang="en-US" sz="1400" b="1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入れてください </a:t>
              </a:r>
              <a:endParaRPr kumimoji="1"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  <p:sp>
          <p:nvSpPr>
            <p:cNvPr id="26" name="正方形/長方形 58"/>
            <p:cNvSpPr/>
            <p:nvPr/>
          </p:nvSpPr>
          <p:spPr>
            <a:xfrm rot="635896">
              <a:off x="5724673" y="1294741"/>
              <a:ext cx="2054102" cy="1480457"/>
            </a:xfrm>
            <a:prstGeom prst="rect">
              <a:avLst/>
            </a:prstGeom>
            <a:solidFill>
              <a:schemeClr val="accent5">
                <a:lumMod val="5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sz="1400" b="1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写真を</a:t>
              </a:r>
              <a:endParaRPr kumimoji="1" lang="en-US" altLang="ja-JP" sz="1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  <a:p>
              <a:pPr algn="ctr"/>
              <a:r>
                <a:rPr lang="ja-JP" altLang="en-US" sz="1400" b="1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入れてください </a:t>
              </a:r>
              <a:endParaRPr kumimoji="1"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346798" y="787822"/>
            <a:ext cx="2259512" cy="1628503"/>
            <a:chOff x="727798" y="1600551"/>
            <a:chExt cx="2259512" cy="1628503"/>
          </a:xfrm>
        </p:grpSpPr>
        <p:sp>
          <p:nvSpPr>
            <p:cNvPr id="36" name="正方形/長方形 58"/>
            <p:cNvSpPr/>
            <p:nvPr/>
          </p:nvSpPr>
          <p:spPr>
            <a:xfrm rot="21438405">
              <a:off x="727798" y="1600551"/>
              <a:ext cx="2259512" cy="162850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241300" dist="25400" sx="102000" sy="102000" algn="tl" rotWithShape="0">
                <a:prstClr val="black">
                  <a:alpha val="73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sz="1400" b="1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写真を</a:t>
              </a:r>
              <a:endParaRPr kumimoji="1" lang="en-US" altLang="ja-JP" sz="1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  <a:p>
              <a:pPr algn="ctr"/>
              <a:r>
                <a:rPr lang="ja-JP" altLang="en-US" sz="1400" b="1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入れてください </a:t>
              </a:r>
              <a:endParaRPr kumimoji="1"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  <p:sp>
          <p:nvSpPr>
            <p:cNvPr id="24" name="正方形/長方形 58"/>
            <p:cNvSpPr/>
            <p:nvPr/>
          </p:nvSpPr>
          <p:spPr>
            <a:xfrm rot="21438405">
              <a:off x="814175" y="1654759"/>
              <a:ext cx="2054102" cy="1480457"/>
            </a:xfrm>
            <a:prstGeom prst="rect">
              <a:avLst/>
            </a:prstGeom>
            <a:solidFill>
              <a:schemeClr val="accent5">
                <a:lumMod val="5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sz="1400" b="1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写真を</a:t>
              </a:r>
              <a:endParaRPr kumimoji="1" lang="en-US" altLang="ja-JP" sz="1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  <a:p>
              <a:pPr algn="ctr"/>
              <a:r>
                <a:rPr lang="ja-JP" altLang="en-US" sz="1400" b="1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入れてください </a:t>
              </a:r>
              <a:endParaRPr kumimoji="1"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79290052"/>
      </p:ext>
    </p:extLst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51</Template>
  <TotalTime>0</TotalTime>
  <Words>182</Words>
  <Application>Microsoft Office PowerPoint</Application>
  <PresentationFormat>ユーザー設定</PresentationFormat>
  <Paragraphs>50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1" baseType="lpstr">
      <vt:lpstr>HGPSoeiKakugothicUB</vt:lpstr>
      <vt:lpstr>ＭＳ Ｐゴシック</vt:lpstr>
      <vt:lpstr>ＭＳ Ｐゴシック</vt:lpstr>
      <vt:lpstr>MS PMincho</vt:lpstr>
      <vt:lpstr>メイリオ</vt:lpstr>
      <vt:lpstr>Arial</vt:lpstr>
      <vt:lpstr>Calibri</vt:lpstr>
      <vt:lpstr>Calibri Light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2016-07-29T12:32:25Z</dcterms:created>
  <dcterms:modified xsi:type="dcterms:W3CDTF">2017-03-06T09:37:44Z</dcterms:modified>
</cp:coreProperties>
</file>