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3430"/>
    <a:srgbClr val="EA608E"/>
    <a:srgbClr val="004098"/>
    <a:srgbClr val="1D2088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895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03" y="395500"/>
            <a:ext cx="6995316" cy="424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395500"/>
            <a:ext cx="1211191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72" y="1066800"/>
            <a:ext cx="74769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996" y="3281363"/>
            <a:ext cx="773142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6" y="3281363"/>
            <a:ext cx="93109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844" y="504462"/>
            <a:ext cx="1072813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250" y="1066800"/>
            <a:ext cx="764049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72" y="1756317"/>
            <a:ext cx="6930278" cy="154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2" y="6166423"/>
            <a:ext cx="2165610" cy="216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939" y="6166423"/>
            <a:ext cx="2165610" cy="216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475" y="6166423"/>
            <a:ext cx="2165610" cy="216000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347439" y="1181677"/>
            <a:ext cx="328118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00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大切な人への贈り物</a:t>
            </a:r>
            <a:endParaRPr lang="en-US" sz="2500" dirty="0">
              <a:solidFill>
                <a:srgbClr val="8034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37513" y="3361467"/>
            <a:ext cx="46570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月２６日（月）～２月１４日（土）</a:t>
            </a:r>
            <a:endParaRPr lang="en-US" sz="2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6724" y="5308979"/>
            <a:ext cx="62641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7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3,000</a:t>
            </a:r>
            <a:r>
              <a:rPr lang="ja-JP" altLang="en-US" sz="27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円（税込）お買い上げのお客様は</a:t>
            </a:r>
            <a:endParaRPr lang="en-US" sz="2700" b="1" dirty="0">
              <a:solidFill>
                <a:srgbClr val="8034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5807" y="6571682"/>
            <a:ext cx="17836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ギフト</a:t>
            </a:r>
          </a:p>
          <a:p>
            <a:pPr algn="ctr"/>
            <a:r>
              <a:rPr lang="ja-JP" altLang="en-US" sz="2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ラッピング</a:t>
            </a:r>
          </a:p>
          <a:p>
            <a:pPr algn="ctr"/>
            <a:r>
              <a:rPr lang="ja-JP" altLang="en-US" sz="2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69577" y="6374831"/>
            <a:ext cx="17836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特製</a:t>
            </a:r>
          </a:p>
          <a:p>
            <a:pPr algn="ctr"/>
            <a:r>
              <a:rPr lang="ja-JP" altLang="en-US" sz="2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メッセージ</a:t>
            </a:r>
          </a:p>
          <a:p>
            <a:pPr algn="ctr"/>
            <a:r>
              <a:rPr lang="ja-JP" altLang="en-US" sz="2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カード</a:t>
            </a:r>
          </a:p>
          <a:p>
            <a:pPr algn="ctr"/>
            <a:r>
              <a:rPr lang="ja-JP" altLang="en-US" sz="2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27624" y="6350851"/>
            <a:ext cx="1783620" cy="1664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さらに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ポイント</a:t>
            </a:r>
            <a:endParaRPr lang="en-US" altLang="ja-JP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ts val="6500"/>
              </a:lnSpc>
            </a:pPr>
            <a:r>
              <a:rPr lang="en-US" altLang="zh-CN" sz="64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5</a:t>
            </a:r>
            <a:r>
              <a:rPr lang="zh-CN" altLang="en-US" sz="64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倍</a:t>
            </a:r>
            <a:endParaRPr lang="en-US" altLang="zh-CN" sz="6400" b="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（対象商品に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限ります）</a:t>
            </a:r>
            <a:endParaRPr lang="en-US" sz="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9122" y="9157737"/>
            <a:ext cx="480973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50"/>
              </a:spcBef>
            </a:pPr>
            <a:r>
              <a:rPr lang="fr-FR" altLang="ja-JP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BOUTIQUE ASKUL</a:t>
            </a:r>
            <a:r>
              <a:rPr lang="ja-JP" altLang="fr-FR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>
              <a:spcBef>
                <a:spcPts val="150"/>
              </a:spcBef>
            </a:pPr>
            <a:r>
              <a:rPr lang="fr-FR" altLang="ja-JP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TEL : 03-1234-1111</a:t>
            </a:r>
          </a:p>
          <a:p>
            <a:pPr>
              <a:spcBef>
                <a:spcPts val="150"/>
              </a:spcBef>
            </a:pPr>
            <a:r>
              <a:rPr lang="fr-FR" altLang="ja-JP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〒135-0061</a:t>
            </a:r>
            <a:r>
              <a:rPr lang="ja-JP" altLang="fr-FR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fr-FR" altLang="ja-JP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Bef>
                <a:spcPts val="150"/>
              </a:spcBef>
            </a:pPr>
            <a:r>
              <a:rPr lang="fr-FR" altLang="ja-JP" sz="20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2000" b="1" dirty="0">
              <a:solidFill>
                <a:srgbClr val="8034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正方形/長方形 67"/>
          <p:cNvSpPr/>
          <p:nvPr/>
        </p:nvSpPr>
        <p:spPr>
          <a:xfrm>
            <a:off x="5156740" y="9214886"/>
            <a:ext cx="2054504" cy="12120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157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2016-07-27T00:24:10Z</dcterms:created>
  <dcterms:modified xsi:type="dcterms:W3CDTF">2017-03-06T09:37:52Z</dcterms:modified>
</cp:coreProperties>
</file>