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1815"/>
    <a:srgbClr val="00AC98"/>
    <a:srgbClr val="E4007F"/>
    <a:srgbClr val="00A0E9"/>
    <a:srgbClr val="00AC97"/>
    <a:srgbClr val="803430"/>
    <a:srgbClr val="EA608E"/>
    <a:srgbClr val="004098"/>
    <a:srgbClr val="1D2088"/>
    <a:srgbClr val="E94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589" autoAdjust="0"/>
    <p:restoredTop sz="94660"/>
  </p:normalViewPr>
  <p:slideViewPr>
    <p:cSldViewPr snapToGrid="0">
      <p:cViewPr varScale="1">
        <p:scale>
          <a:sx n="50" d="100"/>
          <a:sy n="50" d="100"/>
        </p:scale>
        <p:origin x="2032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69" y="10081403"/>
            <a:ext cx="2284588" cy="43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072" y="798782"/>
            <a:ext cx="5768847" cy="57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080" y="5918544"/>
            <a:ext cx="6832034" cy="30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15" y="1931375"/>
            <a:ext cx="4821460" cy="32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163" y="1536700"/>
            <a:ext cx="144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515" y="4229720"/>
            <a:ext cx="144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987" y="1565424"/>
            <a:ext cx="1440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938" y="3806270"/>
            <a:ext cx="1683994" cy="169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6163" y="400050"/>
            <a:ext cx="567848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500" dirty="0">
                <a:solidFill>
                  <a:srgbClr val="00AC97"/>
                </a:solidFill>
                <a:latin typeface="HGPSoeiKakugothicUB" pitchFamily="50" charset="-128"/>
                <a:ea typeface="HGPSoeiKakugothicUB" pitchFamily="50" charset="-128"/>
              </a:rPr>
              <a:t>アスクル歯科医院</a:t>
            </a:r>
            <a:endParaRPr lang="en-US" sz="4500" dirty="0">
              <a:solidFill>
                <a:srgbClr val="00AC97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046164" y="1946870"/>
            <a:ext cx="14400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zh-TW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訪問診療</a:t>
            </a:r>
          </a:p>
          <a:p>
            <a:pPr algn="ctr">
              <a:spcBef>
                <a:spcPts val="300"/>
              </a:spcBef>
            </a:pPr>
            <a:r>
              <a:rPr lang="zh-TW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対応</a:t>
            </a:r>
            <a:endParaRPr lang="en-US" sz="1900" b="1" dirty="0">
              <a:solidFill>
                <a:srgbClr val="00A0E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74339" y="1939112"/>
            <a:ext cx="14871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夜</a:t>
            </a:r>
            <a:r>
              <a:rPr lang="en-US" altLang="ja-JP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9</a:t>
            </a:r>
            <a:r>
              <a:rPr lang="ja-JP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時まで</a:t>
            </a:r>
          </a:p>
          <a:p>
            <a:pPr algn="ctr">
              <a:spcBef>
                <a:spcPts val="300"/>
              </a:spcBef>
            </a:pPr>
            <a:r>
              <a:rPr lang="ja-JP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受付</a:t>
            </a:r>
            <a:endParaRPr lang="en-US" sz="1900" b="1" dirty="0">
              <a:solidFill>
                <a:srgbClr val="00A0E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058965" y="3898217"/>
            <a:ext cx="1487145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土・日</a:t>
            </a:r>
          </a:p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祝日も</a:t>
            </a:r>
          </a:p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診療して</a:t>
            </a:r>
          </a:p>
          <a:p>
            <a:pPr algn="ctr"/>
            <a:r>
              <a:rPr lang="ja-JP" altLang="en-US" sz="23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います</a:t>
            </a:r>
            <a:endParaRPr lang="en-US" sz="23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16342" y="4600495"/>
            <a:ext cx="1487145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</a:pPr>
            <a:r>
              <a:rPr lang="ja-JP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院内完全</a:t>
            </a:r>
          </a:p>
          <a:p>
            <a:pPr algn="ctr">
              <a:spcBef>
                <a:spcPts val="300"/>
              </a:spcBef>
            </a:pPr>
            <a:r>
              <a:rPr lang="ja-JP" altLang="en-US" sz="1900" b="1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バリアフリー</a:t>
            </a:r>
            <a:endParaRPr lang="en-US" sz="1900" b="1" dirty="0">
              <a:solidFill>
                <a:srgbClr val="00A0E9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27114" y="6096049"/>
            <a:ext cx="5859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"/>
              </a:spcBef>
            </a:pPr>
            <a:r>
              <a:rPr lang="ja-JP" altLang="en-US" sz="1600" dirty="0">
                <a:latin typeface="MS PGothic" pitchFamily="34" charset="-128"/>
                <a:ea typeface="MS PGothic" pitchFamily="34" charset="-128"/>
              </a:rPr>
              <a:t>アスクル歯科医院では、予防歯科を中心に、さまざまな症状の</a:t>
            </a:r>
            <a:br>
              <a:rPr lang="en-US" altLang="ja-JP" sz="1600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600" dirty="0">
                <a:latin typeface="MS PGothic" pitchFamily="34" charset="-128"/>
                <a:ea typeface="MS PGothic" pitchFamily="34" charset="-128"/>
              </a:rPr>
              <a:t>治療に対応しています。地域の頼れる歯医者さんになるために、</a:t>
            </a:r>
            <a:br>
              <a:rPr lang="en-US" altLang="ja-JP" sz="1600" dirty="0">
                <a:latin typeface="MS PGothic" pitchFamily="34" charset="-128"/>
                <a:ea typeface="MS PGothic" pitchFamily="34" charset="-128"/>
              </a:rPr>
            </a:br>
            <a:r>
              <a:rPr lang="ja-JP" altLang="en-US" sz="1600" dirty="0">
                <a:latin typeface="MS PGothic" pitchFamily="34" charset="-128"/>
                <a:ea typeface="MS PGothic" pitchFamily="34" charset="-128"/>
              </a:rPr>
              <a:t>努力を続けてまいります。お気軽にご連絡ください。</a:t>
            </a:r>
            <a:endParaRPr lang="en-US" sz="16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03410" y="9010823"/>
            <a:ext cx="5090939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2500" dirty="0">
                <a:latin typeface="HGPSoeiKakugothicUB" pitchFamily="50" charset="-128"/>
                <a:ea typeface="HGPSoeiKakugothicUB" pitchFamily="50" charset="-128"/>
              </a:rPr>
              <a:t>アスクル歯科医院  </a:t>
            </a:r>
            <a:r>
              <a:rPr lang="ja-JP" altLang="en-US" sz="1800" dirty="0">
                <a:latin typeface="HGPSoeiKakugothicUB" pitchFamily="50" charset="-128"/>
                <a:ea typeface="HGPSoeiKakugothicUB" pitchFamily="50" charset="-128"/>
              </a:rPr>
              <a:t>院長 明日 来男</a:t>
            </a:r>
            <a:endParaRPr lang="en-US" sz="1800" dirty="0"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03410" y="9514879"/>
            <a:ext cx="2947057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300" dirty="0">
                <a:latin typeface="MS PGothic" pitchFamily="34" charset="-128"/>
                <a:ea typeface="MS PGothic" pitchFamily="34" charset="-128"/>
              </a:rPr>
              <a:t>3-2-3</a:t>
            </a:r>
            <a:endParaRPr 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71363" y="10134376"/>
            <a:ext cx="20304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tabLst>
                <a:tab pos="1076325" algn="l"/>
              </a:tabLst>
            </a:pPr>
            <a:r>
              <a:rPr lang="ja-JP" altLang="en-US" sz="14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ご予約はこちらから</a:t>
            </a:r>
            <a:endParaRPr lang="en-US" sz="14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2293069" y="9992518"/>
            <a:ext cx="2314797" cy="5632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  <a:tabLst>
                <a:tab pos="1076325" algn="l"/>
              </a:tabLst>
            </a:pPr>
            <a:r>
              <a:rPr lang="en-US" altLang="zh-TW" sz="1600" b="1" dirty="0">
                <a:latin typeface="MS PGothic" pitchFamily="34" charset="-128"/>
                <a:ea typeface="MS PGothic" pitchFamily="34" charset="-128"/>
              </a:rPr>
              <a:t>TEL</a:t>
            </a:r>
            <a:r>
              <a:rPr lang="en-US" altLang="zh-TW" sz="2000" b="1" dirty="0">
                <a:latin typeface="MS PGothic" pitchFamily="34" charset="-128"/>
                <a:ea typeface="MS PGothic" pitchFamily="34" charset="-128"/>
              </a:rPr>
              <a:t> 03-1234-1111</a:t>
            </a:r>
          </a:p>
          <a:p>
            <a:pPr>
              <a:lnSpc>
                <a:spcPct val="90000"/>
              </a:lnSpc>
              <a:tabLst>
                <a:tab pos="1076325" algn="l"/>
              </a:tabLst>
            </a:pPr>
            <a:r>
              <a:rPr lang="en-US" sz="1400" b="1" dirty="0">
                <a:latin typeface="MS PGothic" pitchFamily="34" charset="-128"/>
                <a:ea typeface="MS PGothic" pitchFamily="34" charset="-128"/>
              </a:rPr>
              <a:t>http://www.askult.com/</a:t>
            </a:r>
          </a:p>
        </p:txBody>
      </p:sp>
      <p:sp>
        <p:nvSpPr>
          <p:cNvPr id="60" name="正方形/長方形 67"/>
          <p:cNvSpPr/>
          <p:nvPr/>
        </p:nvSpPr>
        <p:spPr>
          <a:xfrm>
            <a:off x="4956652" y="9157627"/>
            <a:ext cx="2415698" cy="1215097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92" y="7185843"/>
            <a:ext cx="2707200" cy="145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5192" y="7181339"/>
            <a:ext cx="2706277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7" name="TextBox 46"/>
          <p:cNvSpPr txBox="1"/>
          <p:nvPr/>
        </p:nvSpPr>
        <p:spPr>
          <a:xfrm>
            <a:off x="1631156" y="7152194"/>
            <a:ext cx="1487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 療 内 容</a:t>
            </a:r>
            <a:endParaRPr 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1079475" y="7466320"/>
            <a:ext cx="2606700" cy="1334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一般歯科	</a:t>
            </a: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矯正歯科</a:t>
            </a:r>
          </a:p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美容歯科	</a:t>
            </a: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歯科口腔外科</a:t>
            </a:r>
          </a:p>
          <a:p>
            <a:pPr>
              <a:lnSpc>
                <a:spcPct val="150000"/>
              </a:lnSpc>
              <a:tabLst>
                <a:tab pos="1076325" algn="l"/>
              </a:tabLst>
            </a:pP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定期健診	</a:t>
            </a:r>
            <a:r>
              <a:rPr lang="ja-JP" altLang="en-US" sz="1400" dirty="0">
                <a:solidFill>
                  <a:srgbClr val="00AC98"/>
                </a:solidFill>
                <a:latin typeface="MS PGothic" pitchFamily="34" charset="-128"/>
                <a:ea typeface="MS PGothic" pitchFamily="34" charset="-128"/>
              </a:rPr>
              <a:t>●</a:t>
            </a:r>
            <a:r>
              <a:rPr lang="ja-JP" altLang="en-US" sz="1400" dirty="0">
                <a:latin typeface="MS PGothic" pitchFamily="34" charset="-128"/>
                <a:ea typeface="MS PGothic" pitchFamily="34" charset="-128"/>
              </a:rPr>
              <a:t> インプラント	 </a:t>
            </a:r>
            <a:endParaRPr lang="en-US" sz="14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76" y="8258175"/>
            <a:ext cx="499159" cy="6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34" y="7184396"/>
            <a:ext cx="2832335" cy="1457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8935" y="7179892"/>
            <a:ext cx="2831369" cy="3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4607867" y="7152194"/>
            <a:ext cx="1487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診 療 時 間</a:t>
            </a:r>
            <a:endParaRPr lang="en-US" sz="1600" b="1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56100" y="7495207"/>
            <a:ext cx="25717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月　　火　　水　　木　　金　　</a:t>
            </a:r>
            <a:r>
              <a:rPr lang="ja-JP" altLang="en-US" sz="1200" dirty="0">
                <a:solidFill>
                  <a:srgbClr val="00A0E9"/>
                </a:solidFill>
                <a:latin typeface="MS PGothic" pitchFamily="34" charset="-128"/>
                <a:ea typeface="MS PGothic" pitchFamily="34" charset="-128"/>
              </a:rPr>
              <a:t>土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</a:t>
            </a:r>
            <a:r>
              <a:rPr lang="ja-JP" altLang="en-US" sz="1200" dirty="0">
                <a:solidFill>
                  <a:srgbClr val="E4007F"/>
                </a:solidFill>
                <a:latin typeface="MS PGothic" pitchFamily="34" charset="-128"/>
                <a:ea typeface="MS PGothic" pitchFamily="34" charset="-128"/>
              </a:rPr>
              <a:t>日</a:t>
            </a:r>
            <a:endParaRPr lang="en-US" sz="1200" dirty="0">
              <a:solidFill>
                <a:srgbClr val="E4007F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008561" y="7758112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午前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08561" y="8046144"/>
            <a:ext cx="5040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午後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4362449" y="7770812"/>
            <a:ext cx="2677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○　　○　　○　　</a:t>
            </a:r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×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○　　○　　○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4362449" y="8046144"/>
            <a:ext cx="26774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○　　○　　○　　</a:t>
            </a:r>
            <a:r>
              <a:rPr lang="en-US" altLang="ja-JP" sz="1200" dirty="0">
                <a:latin typeface="MS PGothic" pitchFamily="34" charset="-128"/>
                <a:ea typeface="MS PGothic" pitchFamily="34" charset="-128"/>
              </a:rPr>
              <a:t>×</a:t>
            </a:r>
            <a:r>
              <a:rPr lang="ja-JP" altLang="en-US" sz="1200" dirty="0">
                <a:latin typeface="MS PGothic" pitchFamily="34" charset="-128"/>
                <a:ea typeface="MS PGothic" pitchFamily="34" charset="-128"/>
              </a:rPr>
              <a:t>　　○　　○　　○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008560" y="8334176"/>
            <a:ext cx="27160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1076325" algn="l"/>
              </a:tabLst>
            </a:pP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午前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9:00〜13:00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　午後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14:00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～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18:00</a:t>
            </a:r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　木曜定休</a:t>
            </a:r>
            <a:endParaRPr lang="en-US" sz="8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1764" y="8258175"/>
            <a:ext cx="481334" cy="57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Straight Connector 9"/>
          <p:cNvCxnSpPr/>
          <p:nvPr/>
        </p:nvCxnSpPr>
        <p:spPr>
          <a:xfrm>
            <a:off x="4079811" y="7772206"/>
            <a:ext cx="2664000" cy="0"/>
          </a:xfrm>
          <a:prstGeom prst="line">
            <a:avLst/>
          </a:prstGeom>
          <a:ln>
            <a:solidFill>
              <a:srgbClr val="2318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4083101" y="8038875"/>
            <a:ext cx="2664000" cy="0"/>
          </a:xfrm>
          <a:prstGeom prst="line">
            <a:avLst/>
          </a:prstGeom>
          <a:ln>
            <a:solidFill>
              <a:srgbClr val="2318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083101" y="8311268"/>
            <a:ext cx="2664000" cy="0"/>
          </a:xfrm>
          <a:prstGeom prst="line">
            <a:avLst/>
          </a:prstGeom>
          <a:ln>
            <a:solidFill>
              <a:srgbClr val="23181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192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2016-07-27T00:24:46Z</dcterms:created>
  <dcterms:modified xsi:type="dcterms:W3CDTF">2017-03-06T09:39:18Z</dcterms:modified>
</cp:coreProperties>
</file>