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800"/>
    <a:srgbClr val="8DC556"/>
    <a:srgbClr val="595757"/>
    <a:srgbClr val="00AC98"/>
    <a:srgbClr val="E4007F"/>
    <a:srgbClr val="00A0E9"/>
    <a:srgbClr val="00AC97"/>
    <a:srgbClr val="803430"/>
    <a:srgbClr val="EA608E"/>
    <a:srgbClr val="0040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94" y="10045264"/>
            <a:ext cx="1746101" cy="4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0" y="5040866"/>
            <a:ext cx="7776000" cy="375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81" y="400050"/>
            <a:ext cx="188595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74514" y="354713"/>
            <a:ext cx="4453335" cy="197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85000"/>
              </a:lnSpc>
            </a:pPr>
            <a:r>
              <a:rPr lang="ja-JP" altLang="en-US" sz="7200" spc="300" dirty="0">
                <a:solidFill>
                  <a:srgbClr val="8DC556"/>
                </a:solidFill>
                <a:latin typeface="HGPSoeiKakugothicUB" pitchFamily="50" charset="-128"/>
                <a:ea typeface="HGPSoeiKakugothicUB" pitchFamily="50" charset="-128"/>
              </a:rPr>
              <a:t>アスクル歯科医院</a:t>
            </a:r>
            <a:endParaRPr lang="en-US" sz="7200" spc="300" dirty="0">
              <a:solidFill>
                <a:srgbClr val="8DC55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4848" y="4191445"/>
            <a:ext cx="627300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アスクル歯科医院では、予防歯科を中心に、さまざまな症状の治療に対応しています。地域の頼れる歯医者さんになるために、努力を続けてまいります。お気軽にご連絡ください。</a:t>
            </a:r>
            <a:endParaRPr lang="en-US" sz="14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76097" y="5391670"/>
            <a:ext cx="2215633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3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診 療 内 容</a:t>
            </a:r>
            <a:endParaRPr lang="en-US" sz="173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74603" y="6930150"/>
            <a:ext cx="2000088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3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診 療 時 間</a:t>
            </a:r>
            <a:endParaRPr lang="en-US" sz="173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17948" y="5702176"/>
            <a:ext cx="280990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076325" algn="l"/>
              </a:tabLst>
            </a:pPr>
            <a:r>
              <a:rPr lang="ja-JP" altLang="en-US" sz="1500" dirty="0">
                <a:solidFill>
                  <a:srgbClr val="F39800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 一般歯科	</a:t>
            </a:r>
            <a:r>
              <a:rPr lang="ja-JP" altLang="en-US" sz="1500" dirty="0">
                <a:solidFill>
                  <a:srgbClr val="F39800"/>
                </a:solidFill>
                <a:latin typeface="MS PGothic" pitchFamily="34" charset="-128"/>
                <a:ea typeface="MS PGothic" pitchFamily="34" charset="-128"/>
              </a:rPr>
              <a:t>  ●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 矯正歯科</a:t>
            </a:r>
          </a:p>
          <a:p>
            <a:pPr>
              <a:lnSpc>
                <a:spcPct val="150000"/>
              </a:lnSpc>
              <a:tabLst>
                <a:tab pos="1076325" algn="l"/>
              </a:tabLst>
            </a:pPr>
            <a:r>
              <a:rPr lang="ja-JP" altLang="en-US" sz="1500" dirty="0">
                <a:solidFill>
                  <a:srgbClr val="F39800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 美容歯科	</a:t>
            </a:r>
            <a:r>
              <a:rPr lang="ja-JP" altLang="en-US" sz="1500" dirty="0">
                <a:solidFill>
                  <a:srgbClr val="F39800"/>
                </a:solidFill>
                <a:latin typeface="MS PGothic" pitchFamily="34" charset="-128"/>
                <a:ea typeface="MS PGothic" pitchFamily="34" charset="-128"/>
              </a:rPr>
              <a:t>  ●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 歯科口腔外科</a:t>
            </a:r>
          </a:p>
          <a:p>
            <a:pPr>
              <a:lnSpc>
                <a:spcPct val="150000"/>
              </a:lnSpc>
              <a:tabLst>
                <a:tab pos="1076325" algn="l"/>
              </a:tabLst>
            </a:pPr>
            <a:r>
              <a:rPr lang="ja-JP" altLang="en-US" sz="1500" dirty="0">
                <a:solidFill>
                  <a:srgbClr val="F39800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 定期健診	 </a:t>
            </a:r>
            <a:r>
              <a:rPr lang="ja-JP" altLang="en-US" sz="1500" dirty="0">
                <a:solidFill>
                  <a:srgbClr val="F39800"/>
                </a:solidFill>
                <a:latin typeface="MS PGothic" pitchFamily="34" charset="-128"/>
                <a:ea typeface="MS PGothic" pitchFamily="34" charset="-128"/>
              </a:rPr>
              <a:t> ●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 インプラント 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356100" y="7365903"/>
            <a:ext cx="2571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月　　火　　水　　木　　金　　</a:t>
            </a:r>
            <a:r>
              <a:rPr lang="ja-JP" altLang="en-US" sz="1200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土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　　</a:t>
            </a:r>
            <a:r>
              <a:rPr lang="ja-JP" altLang="en-US" sz="1200" dirty="0">
                <a:solidFill>
                  <a:srgbClr val="E4007F"/>
                </a:solidFill>
                <a:latin typeface="MS PGothic" pitchFamily="34" charset="-128"/>
                <a:ea typeface="MS PGothic" pitchFamily="34" charset="-128"/>
              </a:rPr>
              <a:t>日</a:t>
            </a:r>
            <a:endParaRPr lang="en-US" sz="1200" dirty="0">
              <a:solidFill>
                <a:srgbClr val="E4007F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43909" y="762880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午前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943909" y="7916840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午後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62449" y="7641508"/>
            <a:ext cx="2677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○　　○　　○　　</a:t>
            </a:r>
            <a:r>
              <a:rPr lang="en-US" altLang="ja-JP" sz="1200" dirty="0">
                <a:latin typeface="MS PGothic" pitchFamily="34" charset="-128"/>
                <a:ea typeface="MS PGothic" pitchFamily="34" charset="-128"/>
              </a:rPr>
              <a:t>×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　　○　　○　　○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362449" y="7916840"/>
            <a:ext cx="2677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○　　○　　○　　</a:t>
            </a:r>
            <a:r>
              <a:rPr lang="en-US" altLang="ja-JP" sz="1200" dirty="0">
                <a:latin typeface="MS PGothic" pitchFamily="34" charset="-128"/>
                <a:ea typeface="MS PGothic" pitchFamily="34" charset="-128"/>
              </a:rPr>
              <a:t>×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　　○　　○　　○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943910" y="8204872"/>
            <a:ext cx="28474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午前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9:00〜13:00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　午後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14:00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18:00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　木曜定休</a:t>
            </a:r>
            <a:endParaRPr lang="en-US" sz="9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3411" y="9037664"/>
            <a:ext cx="42781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2500" dirty="0">
                <a:latin typeface="HGPSoeiKakugothicUB" pitchFamily="50" charset="-128"/>
                <a:ea typeface="HGPSoeiKakugothicUB" pitchFamily="50" charset="-128"/>
              </a:rPr>
              <a:t>アスクル歯科医院  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院長 明日来男</a:t>
            </a:r>
            <a:endParaRPr lang="en-US" sz="18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3411" y="948630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zh-TW" altLang="en-US" sz="180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8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8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800" dirty="0">
                <a:latin typeface="MS PGothic" pitchFamily="34" charset="-128"/>
                <a:ea typeface="MS PGothic" pitchFamily="34" charset="-128"/>
              </a:rPr>
              <a:t>3-2-3</a:t>
            </a:r>
            <a:endParaRPr lang="en-US" sz="1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31117" y="10125718"/>
            <a:ext cx="1808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076325" algn="l"/>
              </a:tabLst>
            </a:pPr>
            <a:r>
              <a:rPr lang="ja-JP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ご予約はこちらから</a:t>
            </a:r>
            <a:endParaRPr lang="en-US" sz="14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312119" y="10020226"/>
            <a:ext cx="2314797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tabLst>
                <a:tab pos="1076325" algn="l"/>
              </a:tabLst>
            </a:pPr>
            <a:r>
              <a:rPr lang="en-US" altLang="zh-TW" sz="1900" b="1" dirty="0">
                <a:latin typeface="MS PGothic" pitchFamily="34" charset="-128"/>
                <a:ea typeface="MS PGothic" pitchFamily="34" charset="-128"/>
              </a:rPr>
              <a:t>TEL 03-1234-1111</a:t>
            </a:r>
          </a:p>
          <a:p>
            <a:pPr>
              <a:lnSpc>
                <a:spcPct val="90000"/>
              </a:lnSpc>
              <a:tabLst>
                <a:tab pos="1076325" algn="l"/>
              </a:tabLst>
            </a:pPr>
            <a:r>
              <a:rPr lang="en-US" sz="1200" b="1" dirty="0"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sp>
        <p:nvSpPr>
          <p:cNvPr id="60" name="正方形/長方形 67"/>
          <p:cNvSpPr/>
          <p:nvPr/>
        </p:nvSpPr>
        <p:spPr>
          <a:xfrm>
            <a:off x="4954722" y="9197464"/>
            <a:ext cx="2360478" cy="1333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0" y="2410547"/>
            <a:ext cx="7812000" cy="3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737089" y="5562068"/>
            <a:ext cx="224295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65" dirty="0">
                <a:solidFill>
                  <a:srgbClr val="595757"/>
                </a:solidFill>
                <a:latin typeface="HGPSoeiKakugothicUB" pitchFamily="50" charset="-128"/>
                <a:ea typeface="HGPSoeiKakugothicUB" pitchFamily="50" charset="-128"/>
              </a:rPr>
              <a:t>訪問診療対応</a:t>
            </a:r>
            <a:endParaRPr lang="en-US" sz="2465" dirty="0">
              <a:solidFill>
                <a:srgbClr val="59575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7089" y="6760791"/>
            <a:ext cx="278196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65" dirty="0">
                <a:solidFill>
                  <a:srgbClr val="595757"/>
                </a:solidFill>
                <a:latin typeface="HGPSoeiKakugothicUB" pitchFamily="50" charset="-128"/>
                <a:ea typeface="HGPSoeiKakugothicUB" pitchFamily="50" charset="-128"/>
              </a:rPr>
              <a:t>夜</a:t>
            </a:r>
            <a:r>
              <a:rPr lang="en-US" altLang="ja-JP" sz="2465" dirty="0">
                <a:solidFill>
                  <a:srgbClr val="595757"/>
                </a:solidFill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ja-JP" altLang="en-US" sz="2465" dirty="0">
                <a:solidFill>
                  <a:srgbClr val="595757"/>
                </a:solidFill>
                <a:latin typeface="HGPSoeiKakugothicUB" pitchFamily="50" charset="-128"/>
                <a:ea typeface="HGPSoeiKakugothicUB" pitchFamily="50" charset="-128"/>
              </a:rPr>
              <a:t>時まで受付</a:t>
            </a:r>
            <a:endParaRPr lang="en-US" sz="2465" dirty="0">
              <a:solidFill>
                <a:srgbClr val="59575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4244" y="7537886"/>
            <a:ext cx="3134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土・日祝日も</a:t>
            </a:r>
          </a:p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診療しています</a:t>
            </a:r>
            <a:endParaRPr lang="en-US" sz="24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7089" y="6161429"/>
            <a:ext cx="315008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65" dirty="0">
                <a:solidFill>
                  <a:srgbClr val="595757"/>
                </a:solidFill>
                <a:latin typeface="HGPSoeiKakugothicUB" pitchFamily="50" charset="-128"/>
                <a:ea typeface="HGPSoeiKakugothicUB" pitchFamily="50" charset="-128"/>
              </a:rPr>
              <a:t>院内完全バリアフリー</a:t>
            </a:r>
            <a:endParaRPr lang="en-US" sz="2465" dirty="0">
              <a:solidFill>
                <a:srgbClr val="59575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0" name="正方形/長方形 58"/>
          <p:cNvSpPr/>
          <p:nvPr/>
        </p:nvSpPr>
        <p:spPr>
          <a:xfrm>
            <a:off x="733949" y="2551927"/>
            <a:ext cx="1908532" cy="163951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58"/>
          <p:cNvSpPr/>
          <p:nvPr/>
        </p:nvSpPr>
        <p:spPr>
          <a:xfrm>
            <a:off x="2850531" y="2551927"/>
            <a:ext cx="1908532" cy="163951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58"/>
          <p:cNvSpPr/>
          <p:nvPr/>
        </p:nvSpPr>
        <p:spPr>
          <a:xfrm>
            <a:off x="4967907" y="2551927"/>
            <a:ext cx="1908532" cy="163951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230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HGSSoeiKakugothicUB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2016-07-29T12:33:46Z</dcterms:created>
  <dcterms:modified xsi:type="dcterms:W3CDTF">2017-03-06T09:44:21Z</dcterms:modified>
</cp:coreProperties>
</file>