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D8E"/>
    <a:srgbClr val="8DC556"/>
    <a:srgbClr val="595757"/>
    <a:srgbClr val="00AC98"/>
    <a:srgbClr val="E4007F"/>
    <a:srgbClr val="00A0E9"/>
    <a:srgbClr val="00AC97"/>
    <a:srgbClr val="803430"/>
    <a:srgbClr val="EA608E"/>
    <a:srgbClr val="0040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" y="3450"/>
            <a:ext cx="7774337" cy="10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18" y="3180757"/>
            <a:ext cx="6486246" cy="2412000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03" y="5886255"/>
            <a:ext cx="6797817" cy="25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86" y="6140505"/>
            <a:ext cx="2835840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79" y="6094227"/>
            <a:ext cx="63987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79" y="6868959"/>
            <a:ext cx="63987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79" y="7643692"/>
            <a:ext cx="63987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71420" y="6140505"/>
            <a:ext cx="22629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ヘアセット・メイク・着付け</a:t>
            </a:r>
            <a:endParaRPr lang="en-US" sz="15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91443" y="6578284"/>
            <a:ext cx="277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MS PGothic" pitchFamily="34" charset="-128"/>
                <a:ea typeface="MS PGothic" pitchFamily="34" charset="-128"/>
              </a:rPr>
              <a:t>七歳 </a:t>
            </a:r>
            <a:r>
              <a:rPr lang="ja-JP" altLang="en-US" sz="3200" b="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ja-JP" sz="3200" b="1" dirty="0">
                <a:latin typeface="MS PGothic" pitchFamily="34" charset="-128"/>
                <a:ea typeface="MS PGothic" pitchFamily="34" charset="-128"/>
              </a:rPr>
              <a:t>14,000</a:t>
            </a:r>
            <a:endParaRPr lang="en-US" sz="3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91443" y="7257824"/>
            <a:ext cx="277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MS PGothic" pitchFamily="34" charset="-128"/>
                <a:ea typeface="MS PGothic" pitchFamily="34" charset="-128"/>
              </a:rPr>
              <a:t>五歳 </a:t>
            </a:r>
            <a:r>
              <a:rPr lang="ja-JP" altLang="en-US" sz="3200" b="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ja-JP" sz="3200" b="1" dirty="0">
                <a:latin typeface="MS PGothic" pitchFamily="34" charset="-128"/>
                <a:ea typeface="MS PGothic" pitchFamily="34" charset="-128"/>
              </a:rPr>
              <a:t>10,000</a:t>
            </a:r>
            <a:endParaRPr lang="en-US" sz="3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91443" y="7833888"/>
            <a:ext cx="2777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b="1" dirty="0">
                <a:latin typeface="MS PGothic" pitchFamily="34" charset="-128"/>
                <a:ea typeface="MS PGothic" pitchFamily="34" charset="-128"/>
              </a:rPr>
              <a:t>三歳   </a:t>
            </a:r>
            <a:r>
              <a:rPr lang="ja-JP" altLang="en-US" sz="3200" b="1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fi-FI" altLang="ja-JP" sz="3200" b="1" dirty="0">
                <a:latin typeface="MS PGothic" pitchFamily="34" charset="-128"/>
                <a:ea typeface="MS PGothic" pitchFamily="34" charset="-128"/>
              </a:rPr>
              <a:t>8</a:t>
            </a:r>
            <a:r>
              <a:rPr lang="en-US" altLang="ja-JP" sz="3200" b="1" dirty="0">
                <a:latin typeface="MS PGothic" pitchFamily="34" charset="-128"/>
                <a:ea typeface="MS PGothic" pitchFamily="34" charset="-128"/>
              </a:rPr>
              <a:t>,000</a:t>
            </a:r>
            <a:endParaRPr lang="en-US" sz="320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66583" y="6185060"/>
            <a:ext cx="6091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特徴</a:t>
            </a:r>
            <a:endParaRPr lang="fi-FI" altLang="ja-JP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fi-FI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endParaRPr lang="en-US" sz="2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66583" y="6969792"/>
            <a:ext cx="6091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特徴</a:t>
            </a:r>
            <a:endParaRPr lang="fi-FI" altLang="ja-JP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66583" y="7745288"/>
            <a:ext cx="6091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特徴</a:t>
            </a:r>
            <a:endParaRPr lang="fi-FI" altLang="ja-JP" sz="10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  <a:p>
            <a:pPr algn="ctr"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4784958" y="6140505"/>
            <a:ext cx="167492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アットホームな雰囲気で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リラックスして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ご利用いただけます。</a:t>
            </a:r>
            <a:endParaRPr lang="en-US" sz="115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784958" y="6904562"/>
            <a:ext cx="167492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数あるヘア・メイクの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中から、お似合いの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スタイルをご提案。</a:t>
            </a:r>
            <a:endParaRPr lang="en-US" sz="1150" b="1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784958" y="7651772"/>
            <a:ext cx="1674921" cy="623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お母さんの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着付け・アップも</a:t>
            </a:r>
          </a:p>
          <a:p>
            <a:r>
              <a:rPr lang="ja-JP" altLang="en-US" sz="1150" b="1" dirty="0">
                <a:latin typeface="MS PGothic" pitchFamily="34" charset="-128"/>
                <a:ea typeface="MS PGothic" pitchFamily="34" charset="-128"/>
              </a:rPr>
              <a:t>承ります。</a:t>
            </a:r>
            <a:endParaRPr lang="en-US" sz="1150" b="1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7077872"/>
            <a:ext cx="1063300" cy="12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TextBox 63"/>
          <p:cNvSpPr txBox="1"/>
          <p:nvPr/>
        </p:nvSpPr>
        <p:spPr>
          <a:xfrm>
            <a:off x="489693" y="8760891"/>
            <a:ext cx="377750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900" b="1" dirty="0" err="1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Hair&amp;Make</a:t>
            </a:r>
            <a:r>
              <a:rPr lang="en-US" altLang="ja-JP" sz="2900" b="1" dirty="0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 ASKUL</a:t>
            </a:r>
            <a:endParaRPr lang="en-US" sz="2900" b="1" dirty="0">
              <a:solidFill>
                <a:schemeClr val="bg1"/>
              </a:solidFill>
              <a:latin typeface="Meiryo" pitchFamily="34" charset="-128"/>
              <a:ea typeface="Meiryo" pitchFamily="34" charset="-128"/>
              <a:cs typeface="Meiryo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5419" y="9270280"/>
            <a:ext cx="3569660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dirty="0">
                <a:solidFill>
                  <a:srgbClr val="EB6D8E"/>
                </a:solidFill>
                <a:latin typeface="HGPSoeiKakugothicUB" pitchFamily="50" charset="-128"/>
                <a:ea typeface="HGPSoeiKakugothicUB" pitchFamily="50" charset="-128"/>
              </a:rPr>
              <a:t>ご予約・お問い合わせはお気軽にどうぞ</a:t>
            </a:r>
            <a:endParaRPr lang="en-US" sz="1500" dirty="0">
              <a:solidFill>
                <a:srgbClr val="EB6D8E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89693" y="9620360"/>
            <a:ext cx="3889599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700" b="1" dirty="0">
                <a:solidFill>
                  <a:schemeClr val="bg1"/>
                </a:solidFill>
                <a:latin typeface="Meiryo" pitchFamily="34" charset="-128"/>
                <a:ea typeface="Meiryo" pitchFamily="34" charset="-128"/>
                <a:cs typeface="Meiryo" pitchFamily="34" charset="-128"/>
              </a:rPr>
              <a:t>03-1234-1111</a:t>
            </a:r>
          </a:p>
          <a:p>
            <a:r>
              <a:rPr lang="zh-CN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CN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10:00-19:00</a:t>
            </a:r>
          </a:p>
          <a:p>
            <a:r>
              <a:rPr lang="zh-TW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7" name="正方形/長方形 67"/>
          <p:cNvSpPr/>
          <p:nvPr/>
        </p:nvSpPr>
        <p:spPr>
          <a:xfrm>
            <a:off x="4379292" y="8804364"/>
            <a:ext cx="2927528" cy="188268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27702" r="13509"/>
          <a:stretch/>
        </p:blipFill>
        <p:spPr bwMode="auto">
          <a:xfrm>
            <a:off x="-179913" y="-107030"/>
            <a:ext cx="8093123" cy="2800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846607" y="272055"/>
            <a:ext cx="2149268" cy="2695799"/>
            <a:chOff x="2965794" y="-71871"/>
            <a:chExt cx="2149268" cy="2695799"/>
          </a:xfrm>
        </p:grpSpPr>
        <p:sp>
          <p:nvSpPr>
            <p:cNvPr id="28" name="正方形/長方形 58"/>
            <p:cNvSpPr>
              <a:spLocks noChangeAspect="1"/>
            </p:cNvSpPr>
            <p:nvPr/>
          </p:nvSpPr>
          <p:spPr>
            <a:xfrm>
              <a:off x="2965794" y="-71871"/>
              <a:ext cx="2149268" cy="2695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schemeClr val="bg1">
                  <a:lumMod val="65000"/>
                  <a:alpha val="7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正方形/長方形 58"/>
            <p:cNvSpPr/>
            <p:nvPr/>
          </p:nvSpPr>
          <p:spPr>
            <a:xfrm>
              <a:off x="3063488" y="50665"/>
              <a:ext cx="1953880" cy="245072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46818" y="166765"/>
            <a:ext cx="2149268" cy="2695799"/>
            <a:chOff x="5019372" y="-149082"/>
            <a:chExt cx="2149268" cy="2695799"/>
          </a:xfrm>
        </p:grpSpPr>
        <p:sp>
          <p:nvSpPr>
            <p:cNvPr id="29" name="正方形/長方形 58"/>
            <p:cNvSpPr>
              <a:spLocks noChangeAspect="1"/>
            </p:cNvSpPr>
            <p:nvPr/>
          </p:nvSpPr>
          <p:spPr>
            <a:xfrm rot="-300000">
              <a:off x="5019372" y="-149082"/>
              <a:ext cx="2149268" cy="2695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schemeClr val="bg1">
                  <a:lumMod val="65000"/>
                  <a:alpha val="7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2" name="正方形/長方形 58"/>
            <p:cNvSpPr/>
            <p:nvPr/>
          </p:nvSpPr>
          <p:spPr>
            <a:xfrm rot="21300000">
              <a:off x="5117066" y="-26546"/>
              <a:ext cx="1953880" cy="245072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49937" y="360587"/>
            <a:ext cx="2149268" cy="2695799"/>
            <a:chOff x="903025" y="18055"/>
            <a:chExt cx="2149268" cy="2695799"/>
          </a:xfrm>
        </p:grpSpPr>
        <p:sp>
          <p:nvSpPr>
            <p:cNvPr id="30" name="正方形/長方形 58"/>
            <p:cNvSpPr>
              <a:spLocks noChangeAspect="1"/>
            </p:cNvSpPr>
            <p:nvPr/>
          </p:nvSpPr>
          <p:spPr>
            <a:xfrm rot="-300000">
              <a:off x="903025" y="18055"/>
              <a:ext cx="2149268" cy="2695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41300" dist="25400" sx="102000" sy="102000" algn="tl" rotWithShape="0">
                <a:schemeClr val="bg1">
                  <a:lumMod val="65000"/>
                  <a:alpha val="7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5" name="正方形/長方形 58"/>
            <p:cNvSpPr/>
            <p:nvPr/>
          </p:nvSpPr>
          <p:spPr>
            <a:xfrm rot="-300000">
              <a:off x="1000719" y="140591"/>
              <a:ext cx="1953880" cy="2450726"/>
            </a:xfrm>
            <a:prstGeom prst="rect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写真を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入れてください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208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Meiryo</vt:lpstr>
      <vt:lpstr>Meiryo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2016-07-29T12:35:02Z</dcterms:created>
  <dcterms:modified xsi:type="dcterms:W3CDTF">2017-03-06T09:45:46Z</dcterms:modified>
</cp:coreProperties>
</file>