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34"/>
    <a:srgbClr val="EB6D8E"/>
    <a:srgbClr val="8DC556"/>
    <a:srgbClr val="595757"/>
    <a:srgbClr val="00AC98"/>
    <a:srgbClr val="E4007F"/>
    <a:srgbClr val="00A0E9"/>
    <a:srgbClr val="00AC97"/>
    <a:srgbClr val="803430"/>
    <a:srgbClr val="EA6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31"/>
            <a:ext cx="7775575" cy="1090164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r="5599" b="12159"/>
          <a:stretch/>
        </p:blipFill>
        <p:spPr bwMode="auto">
          <a:xfrm>
            <a:off x="-19340" y="7312960"/>
            <a:ext cx="7794369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1"/>
            <a:ext cx="7775575" cy="286404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687" y="2903105"/>
            <a:ext cx="3028398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019" y="-378546"/>
            <a:ext cx="5794375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5" y="538063"/>
            <a:ext cx="2124374" cy="4264485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03" y="5087720"/>
            <a:ext cx="6797817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86" y="5341970"/>
            <a:ext cx="283584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5295692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6070424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6845157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071420" y="5341970"/>
            <a:ext cx="22629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ヘアセット・メイク・着付け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1443" y="5779749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七歳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14,000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1443" y="6459289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五歳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10,000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1443" y="7035353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三歳  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fi-FI" altLang="ja-JP" sz="3200" b="1" dirty="0">
                <a:latin typeface="MS PGothic" pitchFamily="34" charset="-128"/>
                <a:ea typeface="MS PGothic" pitchFamily="34" charset="-128"/>
              </a:rPr>
              <a:t>8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6583" y="5405187"/>
            <a:ext cx="609139" cy="50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3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23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fi-FI" sz="20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endParaRPr lang="en-US" sz="207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4958" y="5341970"/>
            <a:ext cx="16749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アットホームな雰囲気で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リラックスして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ご利用いただけます。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4958" y="6125077"/>
            <a:ext cx="16749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数あるヘア・メイクの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中から、お似合いの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スタイルをご提案。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4959" y="6891337"/>
            <a:ext cx="120412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お母さんの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着付け・アップも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承ります。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6279337"/>
            <a:ext cx="1063300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69445" y="8842453"/>
            <a:ext cx="389573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900" b="1" dirty="0" err="1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Hair&amp;Make</a:t>
            </a:r>
            <a:r>
              <a:rPr lang="en-US" altLang="ja-JP" sz="2900" b="1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 ASKUL</a:t>
            </a:r>
            <a:endParaRPr lang="en-US" sz="2900" b="1" dirty="0">
              <a:solidFill>
                <a:schemeClr val="bg1"/>
              </a:solidFill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0246" y="9405817"/>
            <a:ext cx="3569660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006934"/>
                </a:solidFill>
                <a:latin typeface="HGPSoeiKakugothicUB" pitchFamily="50" charset="-128"/>
                <a:ea typeface="HGPSoeiKakugothicUB" pitchFamily="50" charset="-128"/>
              </a:rPr>
              <a:t>ご予約・お問い合わせはお気軽にどうぞ</a:t>
            </a:r>
            <a:endParaRPr lang="en-US" sz="1500" dirty="0">
              <a:solidFill>
                <a:srgbClr val="00693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445" y="9781297"/>
            <a:ext cx="3889599" cy="107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700" b="1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03-1234-1111</a:t>
            </a:r>
          </a:p>
          <a:p>
            <a:r>
              <a:rPr lang="zh-CN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CN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10:00-19:00</a:t>
            </a:r>
          </a:p>
          <a:p>
            <a:r>
              <a:rPr lang="zh-TW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正方形/長方形 67"/>
          <p:cNvSpPr/>
          <p:nvPr/>
        </p:nvSpPr>
        <p:spPr>
          <a:xfrm>
            <a:off x="4433053" y="9017000"/>
            <a:ext cx="2996448" cy="173212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66583" y="6155274"/>
            <a:ext cx="609139" cy="50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3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23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en-US" sz="20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66583" y="6931340"/>
            <a:ext cx="609139" cy="50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23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23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en-US" sz="20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</a:p>
        </p:txBody>
      </p:sp>
      <p:grpSp>
        <p:nvGrpSpPr>
          <p:cNvPr id="42" name="Group 41"/>
          <p:cNvGrpSpPr/>
          <p:nvPr/>
        </p:nvGrpSpPr>
        <p:grpSpPr>
          <a:xfrm rot="300000">
            <a:off x="2915272" y="1853687"/>
            <a:ext cx="2149268" cy="2695799"/>
            <a:chOff x="2965794" y="-71871"/>
            <a:chExt cx="2149268" cy="2695799"/>
          </a:xfrm>
        </p:grpSpPr>
        <p:sp>
          <p:nvSpPr>
            <p:cNvPr id="43" name="正方形/長方形 58"/>
            <p:cNvSpPr>
              <a:spLocks noChangeAspect="1"/>
            </p:cNvSpPr>
            <p:nvPr/>
          </p:nvSpPr>
          <p:spPr>
            <a:xfrm>
              <a:off x="2965794" y="-71871"/>
              <a:ext cx="2149268" cy="2695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schemeClr val="bg1">
                  <a:lumMod val="65000"/>
                  <a:alpha val="7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4" name="正方形/長方形 58"/>
            <p:cNvSpPr/>
            <p:nvPr/>
          </p:nvSpPr>
          <p:spPr>
            <a:xfrm>
              <a:off x="3063488" y="50665"/>
              <a:ext cx="1953880" cy="245072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7988" y="853354"/>
            <a:ext cx="2149268" cy="2695799"/>
            <a:chOff x="5019372" y="-149082"/>
            <a:chExt cx="2149268" cy="2695799"/>
          </a:xfrm>
        </p:grpSpPr>
        <p:sp>
          <p:nvSpPr>
            <p:cNvPr id="46" name="正方形/長方形 58"/>
            <p:cNvSpPr>
              <a:spLocks noChangeAspect="1"/>
            </p:cNvSpPr>
            <p:nvPr/>
          </p:nvSpPr>
          <p:spPr>
            <a:xfrm rot="-300000">
              <a:off x="5019372" y="-149082"/>
              <a:ext cx="2149268" cy="2695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schemeClr val="bg1">
                  <a:lumMod val="65000"/>
                  <a:alpha val="7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7" name="正方形/長方形 58"/>
            <p:cNvSpPr/>
            <p:nvPr/>
          </p:nvSpPr>
          <p:spPr>
            <a:xfrm rot="21300000">
              <a:off x="5117066" y="-26546"/>
              <a:ext cx="1953880" cy="245072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524</TotalTime>
  <Words>200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Meiryo</vt:lpstr>
      <vt:lpstr>Meiryo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65</cp:revision>
  <cp:lastPrinted>2013-10-11T08:12:09Z</cp:lastPrinted>
  <dcterms:created xsi:type="dcterms:W3CDTF">2013-08-07T01:16:52Z</dcterms:created>
  <dcterms:modified xsi:type="dcterms:W3CDTF">2017-03-06T09:46:50Z</dcterms:modified>
</cp:coreProperties>
</file>