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82F"/>
    <a:srgbClr val="EA5548"/>
    <a:srgbClr val="C4A3BF"/>
    <a:srgbClr val="0068B7"/>
    <a:srgbClr val="006812"/>
    <a:srgbClr val="595757"/>
    <a:srgbClr val="005293"/>
    <a:srgbClr val="FFF100"/>
    <a:srgbClr val="009944"/>
    <a:srgbClr val="036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5" y="0"/>
            <a:ext cx="7920000" cy="11492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575" y="720871"/>
            <a:ext cx="4212000" cy="91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62909" y="637272"/>
            <a:ext cx="328814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580" dirty="0">
                <a:solidFill>
                  <a:srgbClr val="FF0000"/>
                </a:solidFill>
                <a:latin typeface="HGPSoeiKakugothicUB" pitchFamily="50" charset="-128"/>
                <a:ea typeface="HGPSoeiKakugothicUB" pitchFamily="50" charset="-128"/>
              </a:rPr>
              <a:t>町内対抗</a:t>
            </a:r>
            <a:endParaRPr lang="en-US" sz="4580" dirty="0">
              <a:solidFill>
                <a:srgbClr val="FF00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69" y="1391228"/>
            <a:ext cx="6236637" cy="16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09" y="7576705"/>
            <a:ext cx="1836000" cy="18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138" y="3437016"/>
            <a:ext cx="573087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1061243" y="3184664"/>
            <a:ext cx="5953164" cy="1282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11" dirty="0">
                <a:solidFill>
                  <a:srgbClr val="0068B7"/>
                </a:solidFill>
                <a:latin typeface="HGPSoeiKakugothicUB" pitchFamily="50" charset="-128"/>
                <a:ea typeface="HGPSoeiKakugothicUB" pitchFamily="50" charset="-128"/>
              </a:rPr>
              <a:t>10</a:t>
            </a:r>
            <a:r>
              <a:rPr lang="zh-CN" altLang="en-US" sz="3007" dirty="0">
                <a:solidFill>
                  <a:srgbClr val="0068B7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zh-CN" sz="4811" dirty="0">
                <a:solidFill>
                  <a:srgbClr val="0068B7"/>
                </a:solidFill>
                <a:latin typeface="HGPSoeiKakugothicUB" pitchFamily="50" charset="-128"/>
                <a:ea typeface="HGPSoeiKakugothicUB" pitchFamily="50" charset="-128"/>
              </a:rPr>
              <a:t>10</a:t>
            </a:r>
            <a:r>
              <a:rPr lang="zh-CN" altLang="en-US" sz="3007" dirty="0">
                <a:solidFill>
                  <a:srgbClr val="0068B7"/>
                </a:solidFill>
                <a:latin typeface="HGPSoeiKakugothicUB" pitchFamily="50" charset="-128"/>
                <a:ea typeface="HGPSoeiKakugothicUB" pitchFamily="50" charset="-128"/>
              </a:rPr>
              <a:t>日</a:t>
            </a:r>
            <a:r>
              <a:rPr lang="zh-CN" altLang="en-US" sz="3000" dirty="0">
                <a:solidFill>
                  <a:srgbClr val="0068B7"/>
                </a:solidFill>
                <a:latin typeface="HGPSoeiKakugothicUB" pitchFamily="50" charset="-128"/>
                <a:ea typeface="HGPSoeiKakugothicUB" pitchFamily="50" charset="-128"/>
              </a:rPr>
              <a:t> </a:t>
            </a:r>
            <a:r>
              <a:rPr lang="zh-CN" altLang="en-US" sz="3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zh-CN" altLang="en-US" sz="3000" dirty="0">
                <a:solidFill>
                  <a:srgbClr val="0068B7"/>
                </a:solidFill>
                <a:latin typeface="HGPSoeiKakugothicUB" pitchFamily="50" charset="-128"/>
                <a:ea typeface="HGPSoeiKakugothicUB" pitchFamily="50" charset="-128"/>
              </a:rPr>
              <a:t> </a:t>
            </a:r>
            <a:r>
              <a:rPr lang="en-US" altLang="zh-CN" sz="3007" dirty="0">
                <a:solidFill>
                  <a:srgbClr val="0068B7"/>
                </a:solidFill>
                <a:latin typeface="HGPSoeiKakugothicUB" pitchFamily="50" charset="-128"/>
                <a:ea typeface="HGPSoeiKakugothicUB" pitchFamily="50" charset="-128"/>
              </a:rPr>
              <a:t>AM </a:t>
            </a:r>
            <a:r>
              <a:rPr lang="en-US" altLang="zh-CN" sz="4811" dirty="0">
                <a:solidFill>
                  <a:srgbClr val="0068B7"/>
                </a:solidFill>
                <a:latin typeface="HGPSoeiKakugothicUB" pitchFamily="50" charset="-128"/>
                <a:ea typeface="HGPSoeiKakugothicUB" pitchFamily="50" charset="-128"/>
              </a:rPr>
              <a:t>9:00</a:t>
            </a:r>
            <a:r>
              <a:rPr lang="en-US" altLang="zh-CN" sz="3000" dirty="0">
                <a:solidFill>
                  <a:srgbClr val="0068B7"/>
                </a:solidFill>
                <a:latin typeface="HGPSoeiKakugothicUB" pitchFamily="50" charset="-128"/>
                <a:ea typeface="HGPSoeiKakugothicUB" pitchFamily="50" charset="-128"/>
              </a:rPr>
              <a:t>〜</a:t>
            </a:r>
          </a:p>
          <a:p>
            <a:pPr algn="ctr">
              <a:spcBef>
                <a:spcPts val="600"/>
              </a:spcBef>
            </a:pPr>
            <a:r>
              <a:rPr lang="ja-JP" altLang="en-US" sz="2421" dirty="0">
                <a:solidFill>
                  <a:srgbClr val="0068B7"/>
                </a:solidFill>
                <a:latin typeface="HGPSoeiKakugothicUB" pitchFamily="50" charset="-128"/>
                <a:ea typeface="HGPSoeiKakugothicUB" pitchFamily="50" charset="-128"/>
              </a:rPr>
              <a:t>雨天の場合は</a:t>
            </a:r>
            <a:r>
              <a:rPr lang="en-US" altLang="ja-JP" sz="2421" dirty="0">
                <a:solidFill>
                  <a:srgbClr val="0068B7"/>
                </a:solidFill>
                <a:latin typeface="HGPSoeiKakugothicUB" pitchFamily="50" charset="-128"/>
                <a:ea typeface="HGPSoeiKakugothicUB" pitchFamily="50" charset="-128"/>
              </a:rPr>
              <a:t>10</a:t>
            </a:r>
            <a:r>
              <a:rPr lang="ja-JP" altLang="en-US" sz="2421" dirty="0">
                <a:solidFill>
                  <a:srgbClr val="0068B7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2421" dirty="0">
                <a:solidFill>
                  <a:srgbClr val="0068B7"/>
                </a:solidFill>
                <a:latin typeface="HGPSoeiKakugothicUB" pitchFamily="50" charset="-128"/>
                <a:ea typeface="HGPSoeiKakugothicUB" pitchFamily="50" charset="-128"/>
              </a:rPr>
              <a:t>16</a:t>
            </a:r>
            <a:r>
              <a:rPr lang="ja-JP" altLang="en-US" sz="2421" dirty="0">
                <a:solidFill>
                  <a:srgbClr val="0068B7"/>
                </a:solidFill>
                <a:latin typeface="HGPSoeiKakugothicUB" pitchFamily="50" charset="-128"/>
                <a:ea typeface="HGPSoeiKakugothicUB" pitchFamily="50" charset="-128"/>
              </a:rPr>
              <a:t>日</a:t>
            </a:r>
            <a:endParaRPr lang="en-US" sz="2421" dirty="0">
              <a:solidFill>
                <a:srgbClr val="0068B7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181" y="4701491"/>
            <a:ext cx="830852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867882" y="4716211"/>
            <a:ext cx="88305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場所</a:t>
            </a:r>
            <a:endParaRPr lang="en-US" sz="23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42543" y="4545932"/>
            <a:ext cx="47767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239" dirty="0">
                <a:solidFill>
                  <a:srgbClr val="0068B7"/>
                </a:solidFill>
                <a:latin typeface="HGPSoeiKakugothicUB" pitchFamily="50" charset="-128"/>
                <a:ea typeface="HGPSoeiKakugothicUB" pitchFamily="50" charset="-128"/>
              </a:rPr>
              <a:t>アスクル運動公園</a:t>
            </a:r>
            <a:endParaRPr lang="en-US" sz="4239" dirty="0">
              <a:solidFill>
                <a:srgbClr val="0068B7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223491" y="5387960"/>
            <a:ext cx="4776736" cy="1351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tabLst>
                <a:tab pos="2332038" algn="l"/>
              </a:tabLst>
            </a:pPr>
            <a:r>
              <a:rPr lang="ja-JP" altLang="en-US" sz="2378" b="1" dirty="0">
                <a:solidFill>
                  <a:srgbClr val="C4A3BF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2378" b="1" dirty="0">
                <a:solidFill>
                  <a:srgbClr val="0068B7"/>
                </a:solidFill>
                <a:latin typeface="MS PGothic" pitchFamily="34" charset="-128"/>
                <a:ea typeface="MS PGothic" pitchFamily="34" charset="-128"/>
              </a:rPr>
              <a:t>町内対抗リレー</a:t>
            </a:r>
            <a:r>
              <a:rPr lang="en-US" altLang="ja-JP" sz="2378" b="1" dirty="0">
                <a:solidFill>
                  <a:srgbClr val="0068B7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2378" b="1" dirty="0">
                <a:solidFill>
                  <a:srgbClr val="0068B7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ja-JP" altLang="en-US" sz="2378" b="1" dirty="0">
                <a:solidFill>
                  <a:srgbClr val="C4A3BF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2378" b="1" dirty="0">
                <a:solidFill>
                  <a:srgbClr val="0068B7"/>
                </a:solidFill>
                <a:latin typeface="MS PGothic" pitchFamily="34" charset="-128"/>
                <a:ea typeface="MS PGothic" pitchFamily="34" charset="-128"/>
              </a:rPr>
              <a:t>パン食い競走</a:t>
            </a:r>
            <a:endParaRPr lang="en-US" altLang="ja-JP" sz="2378" b="1" dirty="0">
              <a:solidFill>
                <a:srgbClr val="0068B7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120000"/>
              </a:lnSpc>
              <a:tabLst>
                <a:tab pos="2332038" algn="l"/>
              </a:tabLst>
            </a:pPr>
            <a:r>
              <a:rPr lang="ja-JP" altLang="en-US" sz="2378" b="1" dirty="0">
                <a:solidFill>
                  <a:srgbClr val="C4A3BF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zh-CN" altLang="en-US" sz="2378" b="1" dirty="0">
                <a:solidFill>
                  <a:srgbClr val="0068B7"/>
                </a:solidFill>
                <a:latin typeface="MS PGothic" pitchFamily="34" charset="-128"/>
                <a:ea typeface="MS PGothic" pitchFamily="34" charset="-128"/>
              </a:rPr>
              <a:t>玉入</a:t>
            </a:r>
            <a:r>
              <a:rPr lang="ja-JP" altLang="en-US" sz="2378" b="1" dirty="0">
                <a:solidFill>
                  <a:srgbClr val="0068B7"/>
                </a:solidFill>
                <a:latin typeface="MS PGothic" pitchFamily="34" charset="-128"/>
                <a:ea typeface="MS PGothic" pitchFamily="34" charset="-128"/>
              </a:rPr>
              <a:t>れ</a:t>
            </a:r>
            <a:r>
              <a:rPr lang="en-US" altLang="ja-JP" sz="2378" b="1" dirty="0">
                <a:solidFill>
                  <a:srgbClr val="0068B7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2378" b="1" dirty="0">
                <a:solidFill>
                  <a:srgbClr val="0068B7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ja-JP" altLang="en-US" sz="2378" b="1" dirty="0">
                <a:solidFill>
                  <a:srgbClr val="C4A3BF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2378" b="1" dirty="0">
                <a:solidFill>
                  <a:srgbClr val="0068B7"/>
                </a:solidFill>
                <a:latin typeface="MS PGothic" pitchFamily="34" charset="-128"/>
                <a:ea typeface="MS PGothic" pitchFamily="34" charset="-128"/>
              </a:rPr>
              <a:t>大玉ころがし</a:t>
            </a:r>
            <a:endParaRPr lang="en-US" altLang="ja-JP" sz="2378" b="1" dirty="0">
              <a:solidFill>
                <a:srgbClr val="0068B7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120000"/>
              </a:lnSpc>
              <a:tabLst>
                <a:tab pos="2332038" algn="l"/>
              </a:tabLst>
            </a:pPr>
            <a:r>
              <a:rPr lang="ja-JP" altLang="en-US" sz="2378" b="1" dirty="0">
                <a:solidFill>
                  <a:srgbClr val="C4A3BF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zh-CN" altLang="en-US" sz="2378" b="1" dirty="0">
                <a:solidFill>
                  <a:srgbClr val="0068B7"/>
                </a:solidFill>
                <a:latin typeface="MS PGothic" pitchFamily="34" charset="-128"/>
                <a:ea typeface="MS PGothic" pitchFamily="34" charset="-128"/>
              </a:rPr>
              <a:t>鈴</a:t>
            </a:r>
            <a:r>
              <a:rPr lang="ja-JP" altLang="en-US" sz="2378" b="1" dirty="0">
                <a:solidFill>
                  <a:srgbClr val="0068B7"/>
                </a:solidFill>
                <a:latin typeface="MS PGothic" pitchFamily="34" charset="-128"/>
                <a:ea typeface="MS PGothic" pitchFamily="34" charset="-128"/>
              </a:rPr>
              <a:t>わり</a:t>
            </a:r>
            <a:endParaRPr lang="en-US" sz="2378" b="1" dirty="0">
              <a:solidFill>
                <a:srgbClr val="0068B7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 rot="20787440">
            <a:off x="-272946" y="7852227"/>
            <a:ext cx="3180456" cy="1321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955" b="1" dirty="0">
                <a:ln w="18000">
                  <a:solidFill>
                    <a:srgbClr val="E7382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HGPSoeiKakugothicUB" pitchFamily="50" charset="-128"/>
                <a:ea typeface="HGPSoeiKakugothicUB" pitchFamily="50" charset="-128"/>
              </a:rPr>
              <a:t>※</a:t>
            </a:r>
            <a:r>
              <a:rPr lang="ja-JP" altLang="en-US" sz="3955" b="1" dirty="0">
                <a:ln w="18000">
                  <a:solidFill>
                    <a:srgbClr val="E7382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HGPSoeiKakugothicUB" pitchFamily="50" charset="-128"/>
                <a:ea typeface="HGPSoeiKakugothicUB" pitchFamily="50" charset="-128"/>
              </a:rPr>
              <a:t>模擬店</a:t>
            </a:r>
          </a:p>
          <a:p>
            <a:pPr algn="ctr"/>
            <a:r>
              <a:rPr lang="ja-JP" altLang="en-US" sz="3955" b="1" dirty="0">
                <a:ln w="18000">
                  <a:solidFill>
                    <a:srgbClr val="E7382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HGPSoeiKakugothicUB" pitchFamily="50" charset="-128"/>
                <a:ea typeface="HGPSoeiKakugothicUB" pitchFamily="50" charset="-128"/>
              </a:rPr>
              <a:t>多数</a:t>
            </a:r>
            <a:endParaRPr lang="en-US" sz="3955" b="1" dirty="0">
              <a:ln w="18000">
                <a:solidFill>
                  <a:srgbClr val="E7382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86" y="10391094"/>
            <a:ext cx="652947" cy="3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380037" y="10322692"/>
            <a:ext cx="424108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10" dirty="0">
                <a:solidFill>
                  <a:srgbClr val="EA5548"/>
                </a:solidFill>
                <a:latin typeface="HGPSoeiKakugothicUB" pitchFamily="50" charset="-128"/>
                <a:ea typeface="HGPSoeiKakugothicUB" pitchFamily="50" charset="-128"/>
              </a:rPr>
              <a:t>主催   </a:t>
            </a:r>
            <a:r>
              <a:rPr lang="ja-JP" altLang="en-US" sz="223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秋の大運動会運営委員会</a:t>
            </a:r>
            <a:endParaRPr lang="en-US" sz="2231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618" y="10391094"/>
            <a:ext cx="652947" cy="3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4447830" y="10294984"/>
            <a:ext cx="3327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58" dirty="0">
                <a:solidFill>
                  <a:srgbClr val="EA5548"/>
                </a:solidFill>
                <a:latin typeface="HGPSoeiKakugothicUB" pitchFamily="50" charset="-128"/>
                <a:ea typeface="HGPSoeiKakugothicUB" pitchFamily="50" charset="-128"/>
              </a:rPr>
              <a:t>TEL</a:t>
            </a:r>
            <a:r>
              <a:rPr lang="zh-CN" altLang="en-US" sz="2400" dirty="0">
                <a:solidFill>
                  <a:srgbClr val="FF0000"/>
                </a:solidFill>
                <a:latin typeface="HGPSoeiKakugothicUB" pitchFamily="50" charset="-128"/>
                <a:ea typeface="HGPSoeiKakugothicUB" pitchFamily="50" charset="-128"/>
              </a:rPr>
              <a:t>   </a:t>
            </a:r>
            <a:r>
              <a:rPr lang="en-US" altLang="ja-JP" sz="237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03-1234-1111</a:t>
            </a:r>
            <a:endParaRPr lang="en-US" sz="237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145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2016-07-27T00:25:54Z</dcterms:created>
  <dcterms:modified xsi:type="dcterms:W3CDTF">2017-03-06T09:50:30Z</dcterms:modified>
</cp:coreProperties>
</file>