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7382F"/>
    <a:srgbClr val="EA5548"/>
    <a:srgbClr val="C4A3BF"/>
    <a:srgbClr val="0068B7"/>
    <a:srgbClr val="006812"/>
    <a:srgbClr val="595757"/>
    <a:srgbClr val="005293"/>
    <a:srgbClr val="FFF100"/>
    <a:srgbClr val="009944"/>
    <a:srgbClr val="036EB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89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32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425" y="0"/>
            <a:ext cx="7920000" cy="114924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53575" y="720871"/>
            <a:ext cx="4212000" cy="9124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" name="TextBox 6"/>
          <p:cNvSpPr txBox="1"/>
          <p:nvPr/>
        </p:nvSpPr>
        <p:spPr>
          <a:xfrm>
            <a:off x="2262909" y="637272"/>
            <a:ext cx="3288146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580" dirty="0">
                <a:solidFill>
                  <a:srgbClr val="FF0000"/>
                </a:solidFill>
                <a:latin typeface="HGPSoeiKakugothicUB" pitchFamily="50" charset="-128"/>
                <a:ea typeface="HGPSoeiKakugothicUB" pitchFamily="50" charset="-128"/>
              </a:rPr>
              <a:t>町内対抗</a:t>
            </a:r>
            <a:endParaRPr lang="en-US" sz="4580" dirty="0">
              <a:solidFill>
                <a:srgbClr val="FF000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8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94169" y="1391228"/>
            <a:ext cx="6236637" cy="169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6909" y="7576705"/>
            <a:ext cx="1836000" cy="183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50138" y="3437016"/>
            <a:ext cx="573087" cy="573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5" name="TextBox 34"/>
          <p:cNvSpPr txBox="1"/>
          <p:nvPr/>
        </p:nvSpPr>
        <p:spPr>
          <a:xfrm>
            <a:off x="1061243" y="3184664"/>
            <a:ext cx="5953164" cy="12821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4811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10</a:t>
            </a:r>
            <a:r>
              <a:rPr lang="zh-CN" altLang="en-US" sz="3007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月</a:t>
            </a:r>
            <a:r>
              <a:rPr lang="en-US" altLang="zh-CN" sz="4811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10</a:t>
            </a:r>
            <a:r>
              <a:rPr lang="zh-CN" altLang="en-US" sz="3007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日</a:t>
            </a:r>
            <a:r>
              <a:rPr lang="zh-CN" altLang="en-US" sz="3000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 </a:t>
            </a:r>
            <a:r>
              <a:rPr lang="zh-CN" altLang="en-US" sz="30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月</a:t>
            </a:r>
            <a:r>
              <a:rPr lang="zh-CN" altLang="en-US" sz="3000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 </a:t>
            </a:r>
            <a:r>
              <a:rPr lang="en-US" altLang="zh-CN" sz="3007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AM </a:t>
            </a:r>
            <a:r>
              <a:rPr lang="en-US" altLang="zh-CN" sz="4811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9:00</a:t>
            </a:r>
            <a:r>
              <a:rPr lang="en-US" altLang="zh-CN" sz="3000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〜</a:t>
            </a:r>
          </a:p>
          <a:p>
            <a:pPr algn="ctr">
              <a:spcBef>
                <a:spcPts val="600"/>
              </a:spcBef>
            </a:pPr>
            <a:r>
              <a:rPr lang="ja-JP" altLang="en-US" sz="2421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雨天の場合は</a:t>
            </a:r>
            <a:r>
              <a:rPr lang="en-US" altLang="ja-JP" sz="2421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10</a:t>
            </a:r>
            <a:r>
              <a:rPr lang="ja-JP" altLang="en-US" sz="2421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月</a:t>
            </a:r>
            <a:r>
              <a:rPr lang="en-US" altLang="ja-JP" sz="2421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16</a:t>
            </a:r>
            <a:r>
              <a:rPr lang="ja-JP" altLang="en-US" sz="2421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日</a:t>
            </a:r>
            <a:endParaRPr lang="en-US" sz="2421" dirty="0">
              <a:solidFill>
                <a:srgbClr val="0068B7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14181" y="4701491"/>
            <a:ext cx="830852" cy="5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8" name="TextBox 37"/>
          <p:cNvSpPr txBox="1"/>
          <p:nvPr/>
        </p:nvSpPr>
        <p:spPr>
          <a:xfrm>
            <a:off x="867882" y="4716211"/>
            <a:ext cx="883052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3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場所</a:t>
            </a:r>
            <a:endParaRPr lang="en-US" sz="23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1642543" y="4545932"/>
            <a:ext cx="4776736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4239" dirty="0">
                <a:solidFill>
                  <a:srgbClr val="0068B7"/>
                </a:solidFill>
                <a:latin typeface="HGPSoeiKakugothicUB" pitchFamily="50" charset="-128"/>
                <a:ea typeface="HGPSoeiKakugothicUB" pitchFamily="50" charset="-128"/>
              </a:rPr>
              <a:t>アスクル運動公園</a:t>
            </a:r>
            <a:endParaRPr lang="en-US" sz="4239" dirty="0">
              <a:solidFill>
                <a:srgbClr val="0068B7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1223491" y="5387960"/>
            <a:ext cx="4776736" cy="1351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  <a:tabLst>
                <a:tab pos="2332038" algn="l"/>
              </a:tabLst>
            </a:pPr>
            <a:r>
              <a:rPr lang="ja-JP" altLang="en-US" sz="2378" b="1" dirty="0">
                <a:solidFill>
                  <a:srgbClr val="C4A3BF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ja-JP" altLang="en-US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町内対抗リレー</a:t>
            </a:r>
            <a:r>
              <a:rPr lang="en-US" altLang="ja-JP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	</a:t>
            </a:r>
            <a:r>
              <a:rPr lang="ja-JP" altLang="en-US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 </a:t>
            </a:r>
            <a:r>
              <a:rPr lang="ja-JP" altLang="en-US" sz="2378" b="1" dirty="0">
                <a:solidFill>
                  <a:srgbClr val="C4A3BF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ja-JP" altLang="en-US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パン食い競走</a:t>
            </a:r>
            <a:endParaRPr lang="en-US" altLang="ja-JP" sz="2378" b="1" dirty="0">
              <a:solidFill>
                <a:srgbClr val="0068B7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20000"/>
              </a:lnSpc>
              <a:tabLst>
                <a:tab pos="2332038" algn="l"/>
              </a:tabLst>
            </a:pPr>
            <a:r>
              <a:rPr lang="ja-JP" altLang="en-US" sz="2378" b="1" dirty="0">
                <a:solidFill>
                  <a:srgbClr val="C4A3BF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zh-CN" altLang="en-US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玉入</a:t>
            </a:r>
            <a:r>
              <a:rPr lang="ja-JP" altLang="en-US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れ</a:t>
            </a:r>
            <a:r>
              <a:rPr lang="en-US" altLang="ja-JP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	</a:t>
            </a:r>
            <a:r>
              <a:rPr lang="ja-JP" altLang="en-US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 </a:t>
            </a:r>
            <a:r>
              <a:rPr lang="ja-JP" altLang="en-US" sz="2378" b="1" dirty="0">
                <a:solidFill>
                  <a:srgbClr val="C4A3BF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ja-JP" altLang="en-US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大玉ころがし</a:t>
            </a:r>
            <a:endParaRPr lang="en-US" altLang="ja-JP" sz="2378" b="1" dirty="0">
              <a:solidFill>
                <a:srgbClr val="0068B7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20000"/>
              </a:lnSpc>
              <a:tabLst>
                <a:tab pos="2332038" algn="l"/>
              </a:tabLst>
            </a:pPr>
            <a:r>
              <a:rPr lang="ja-JP" altLang="en-US" sz="2378" b="1" dirty="0">
                <a:solidFill>
                  <a:srgbClr val="C4A3BF"/>
                </a:solidFill>
                <a:latin typeface="MS PGothic" pitchFamily="34" charset="-128"/>
                <a:ea typeface="MS PGothic" pitchFamily="34" charset="-128"/>
              </a:rPr>
              <a:t>●</a:t>
            </a:r>
            <a:r>
              <a:rPr lang="zh-CN" altLang="en-US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鈴</a:t>
            </a:r>
            <a:r>
              <a:rPr lang="ja-JP" altLang="en-US" sz="2378" b="1" dirty="0">
                <a:solidFill>
                  <a:srgbClr val="0068B7"/>
                </a:solidFill>
                <a:latin typeface="MS PGothic" pitchFamily="34" charset="-128"/>
                <a:ea typeface="MS PGothic" pitchFamily="34" charset="-128"/>
              </a:rPr>
              <a:t>わり</a:t>
            </a:r>
            <a:endParaRPr lang="en-US" sz="2378" b="1" dirty="0">
              <a:solidFill>
                <a:srgbClr val="0068B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2" name="TextBox 41"/>
          <p:cNvSpPr txBox="1"/>
          <p:nvPr/>
        </p:nvSpPr>
        <p:spPr>
          <a:xfrm rot="20787440">
            <a:off x="-272946" y="7852227"/>
            <a:ext cx="3180456" cy="13219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3955" b="1" dirty="0">
                <a:ln w="18000">
                  <a:solidFill>
                    <a:srgbClr val="E7382F"/>
                  </a:solidFill>
                  <a:prstDash val="solid"/>
                  <a:miter lim="800000"/>
                </a:ln>
                <a:solidFill>
                  <a:schemeClr val="bg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HGPSoeiKakugothicUB" pitchFamily="50" charset="-128"/>
                <a:ea typeface="HGPSoeiKakugothicUB" pitchFamily="50" charset="-128"/>
              </a:rPr>
              <a:t>※</a:t>
            </a:r>
            <a:r>
              <a:rPr lang="ja-JP" altLang="en-US" sz="3955" b="1" dirty="0">
                <a:ln w="18000">
                  <a:solidFill>
                    <a:srgbClr val="E7382F"/>
                  </a:solidFill>
                  <a:prstDash val="solid"/>
                  <a:miter lim="800000"/>
                </a:ln>
                <a:solidFill>
                  <a:schemeClr val="bg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HGPSoeiKakugothicUB" pitchFamily="50" charset="-128"/>
                <a:ea typeface="HGPSoeiKakugothicUB" pitchFamily="50" charset="-128"/>
              </a:rPr>
              <a:t>模擬店</a:t>
            </a:r>
          </a:p>
          <a:p>
            <a:pPr algn="ctr"/>
            <a:r>
              <a:rPr lang="ja-JP" altLang="en-US" sz="3955" b="1" dirty="0">
                <a:ln w="18000">
                  <a:solidFill>
                    <a:srgbClr val="E7382F"/>
                  </a:solidFill>
                  <a:prstDash val="solid"/>
                  <a:miter lim="800000"/>
                </a:ln>
                <a:solidFill>
                  <a:schemeClr val="bg1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  <a:latin typeface="HGPSoeiKakugothicUB" pitchFamily="50" charset="-128"/>
                <a:ea typeface="HGPSoeiKakugothicUB" pitchFamily="50" charset="-128"/>
              </a:rPr>
              <a:t>多数</a:t>
            </a:r>
            <a:endParaRPr lang="en-US" sz="3955" b="1" dirty="0">
              <a:ln w="18000">
                <a:solidFill>
                  <a:srgbClr val="E7382F"/>
                </a:solidFill>
                <a:prstDash val="solid"/>
                <a:miter lim="800000"/>
              </a:ln>
              <a:solidFill>
                <a:schemeClr val="bg1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13386" y="10391094"/>
            <a:ext cx="652947" cy="3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7" name="TextBox 46"/>
          <p:cNvSpPr txBox="1"/>
          <p:nvPr/>
        </p:nvSpPr>
        <p:spPr>
          <a:xfrm>
            <a:off x="380037" y="10322692"/>
            <a:ext cx="4241089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610" dirty="0">
                <a:solidFill>
                  <a:srgbClr val="EA5548"/>
                </a:solidFill>
                <a:latin typeface="HGPSoeiKakugothicUB" pitchFamily="50" charset="-128"/>
                <a:ea typeface="HGPSoeiKakugothicUB" pitchFamily="50" charset="-128"/>
              </a:rPr>
              <a:t>主催   </a:t>
            </a:r>
            <a:r>
              <a:rPr lang="ja-JP" altLang="en-US" sz="2231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秋の大運動会運営委員会</a:t>
            </a:r>
            <a:endParaRPr lang="en-US" sz="2231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48" name="Picture 10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34618" y="10391094"/>
            <a:ext cx="652947" cy="3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9" name="TextBox 48"/>
          <p:cNvSpPr txBox="1"/>
          <p:nvPr/>
        </p:nvSpPr>
        <p:spPr>
          <a:xfrm>
            <a:off x="4447830" y="10294984"/>
            <a:ext cx="33277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758" dirty="0">
                <a:solidFill>
                  <a:srgbClr val="EA5548"/>
                </a:solidFill>
                <a:latin typeface="HGPSoeiKakugothicUB" pitchFamily="50" charset="-128"/>
                <a:ea typeface="HGPSoeiKakugothicUB" pitchFamily="50" charset="-128"/>
              </a:rPr>
              <a:t>TEL</a:t>
            </a:r>
            <a:r>
              <a:rPr lang="zh-CN" altLang="en-US" sz="2400" dirty="0">
                <a:solidFill>
                  <a:srgbClr val="FF0000"/>
                </a:solidFill>
                <a:latin typeface="HGPSoeiKakugothicUB" pitchFamily="50" charset="-128"/>
                <a:ea typeface="HGPSoeiKakugothicUB" pitchFamily="50" charset="-128"/>
              </a:rPr>
              <a:t>   </a:t>
            </a:r>
            <a:r>
              <a:rPr lang="en-US" altLang="ja-JP" sz="237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03-1234-1111</a:t>
            </a:r>
            <a:endParaRPr lang="en-US" sz="237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145</Words>
  <Application>Microsoft Office PowerPoint</Application>
  <PresentationFormat>ユーザー設定</PresentationFormat>
  <Paragraphs>29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2016-07-27T00:25:54Z</dcterms:created>
  <dcterms:modified xsi:type="dcterms:W3CDTF">2017-03-06T09:50:30Z</dcterms:modified>
</cp:coreProperties>
</file>

<file path=docProps/thumbnail.jpeg>
</file>