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13317"/>
    <a:srgbClr val="E94708"/>
    <a:srgbClr val="906E30"/>
    <a:srgbClr val="82582D"/>
    <a:srgbClr val="A4723A"/>
    <a:srgbClr val="664724"/>
    <a:srgbClr val="645226"/>
    <a:srgbClr val="640000"/>
    <a:srgbClr val="3E00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89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32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476"/>
          <a:stretch/>
        </p:blipFill>
        <p:spPr>
          <a:xfrm>
            <a:off x="-9950" y="-38100"/>
            <a:ext cx="7776000" cy="9001084"/>
          </a:xfrm>
          <a:prstGeom prst="rect">
            <a:avLst/>
          </a:prstGeom>
        </p:spPr>
      </p:pic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9950" y="8925727"/>
            <a:ext cx="7812000" cy="1991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906250" y="2238375"/>
            <a:ext cx="2647950" cy="5693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1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一生に一度の</a:t>
            </a:r>
            <a:endParaRPr lang="en-US" sz="310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43811" y="2922588"/>
            <a:ext cx="3275739" cy="96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5" name="TextBox 24"/>
          <p:cNvSpPr txBox="1"/>
          <p:nvPr/>
        </p:nvSpPr>
        <p:spPr>
          <a:xfrm>
            <a:off x="561975" y="4013696"/>
            <a:ext cx="36576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2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ヘアセット・メイク・着付け</a:t>
            </a:r>
            <a:endParaRPr lang="en-US" sz="220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47480" y="5295900"/>
            <a:ext cx="1565489" cy="158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" name="Picture 6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35103" y="7045325"/>
            <a:ext cx="5485893" cy="139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8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07693" y="5295900"/>
            <a:ext cx="1565489" cy="158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9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67907" y="5295900"/>
            <a:ext cx="1565489" cy="158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0" name="TextBox 29"/>
          <p:cNvSpPr txBox="1"/>
          <p:nvPr/>
        </p:nvSpPr>
        <p:spPr>
          <a:xfrm>
            <a:off x="1581150" y="5478239"/>
            <a:ext cx="1314450" cy="10071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ja-JP" altLang="en-US" sz="85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特典</a:t>
            </a:r>
            <a:r>
              <a:rPr lang="en-US" altLang="ja-JP" sz="1445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1</a:t>
            </a:r>
          </a:p>
          <a:p>
            <a:pPr algn="ctr"/>
            <a:r>
              <a:rPr lang="ja-JP" altLang="en-US" sz="8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アットホームな</a:t>
            </a:r>
          </a:p>
          <a:p>
            <a:pPr algn="ctr"/>
            <a:r>
              <a:rPr lang="ja-JP" altLang="en-US" sz="8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雰囲気で</a:t>
            </a:r>
          </a:p>
          <a:p>
            <a:pPr algn="ctr"/>
            <a:r>
              <a:rPr lang="ja-JP" altLang="en-US" sz="8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リラックスして</a:t>
            </a:r>
          </a:p>
          <a:p>
            <a:pPr algn="ctr"/>
            <a:r>
              <a:rPr lang="ja-JP" altLang="en-US" sz="8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ご利用</a:t>
            </a:r>
          </a:p>
          <a:p>
            <a:pPr algn="ctr"/>
            <a:r>
              <a:rPr lang="ja-JP" altLang="en-US" sz="8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いただけます。</a:t>
            </a:r>
            <a:endParaRPr lang="en-US" sz="80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3336106" y="5478239"/>
            <a:ext cx="1314450" cy="11533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ja-JP" altLang="en-US" sz="85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特典</a:t>
            </a:r>
            <a:r>
              <a:rPr lang="en-US" altLang="ja-JP" sz="1445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2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数ある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ヘア・メイクの中から、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お似合いの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スタイルを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ご提案。</a:t>
            </a:r>
            <a:endParaRPr lang="en-US" sz="99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5111923" y="5478239"/>
            <a:ext cx="1314450" cy="11533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ja-JP" altLang="en-US" sz="85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特典</a:t>
            </a:r>
            <a:r>
              <a:rPr lang="en-US" altLang="ja-JP" sz="1445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3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技術力の高い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スタッフが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素敵な成人式の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お手伝いを</a:t>
            </a:r>
          </a:p>
          <a:p>
            <a:pPr algn="ctr"/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いたします。</a:t>
            </a:r>
            <a:endParaRPr lang="en-US" sz="99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1285974" y="7190417"/>
            <a:ext cx="1717470" cy="11154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  <a:spcAft>
                <a:spcPts val="600"/>
              </a:spcAft>
            </a:pP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●ヘアセット・メイク・着付け</a:t>
            </a:r>
          </a:p>
          <a:p>
            <a:pPr>
              <a:lnSpc>
                <a:spcPct val="130000"/>
              </a:lnSpc>
              <a:spcAft>
                <a:spcPts val="600"/>
              </a:spcAft>
            </a:pP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●ヘアセット・着付け</a:t>
            </a:r>
          </a:p>
          <a:p>
            <a:pPr>
              <a:lnSpc>
                <a:spcPct val="130000"/>
              </a:lnSpc>
              <a:spcAft>
                <a:spcPts val="600"/>
              </a:spcAft>
            </a:pP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●ヘアセット・メイク</a:t>
            </a:r>
          </a:p>
          <a:p>
            <a:pPr>
              <a:lnSpc>
                <a:spcPct val="130000"/>
              </a:lnSpc>
              <a:spcAft>
                <a:spcPts val="600"/>
              </a:spcAft>
            </a:pP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●着付け</a:t>
            </a:r>
            <a:endParaRPr lang="en-US" sz="99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3009899" y="7190417"/>
            <a:ext cx="981465" cy="11154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30000"/>
              </a:lnSpc>
              <a:spcAft>
                <a:spcPts val="600"/>
              </a:spcAft>
            </a:pPr>
            <a:r>
              <a:rPr lang="en-US" altLang="ja-JP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00,000</a:t>
            </a: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円</a:t>
            </a:r>
          </a:p>
          <a:p>
            <a:pPr algn="r">
              <a:lnSpc>
                <a:spcPct val="130000"/>
              </a:lnSpc>
              <a:spcAft>
                <a:spcPts val="600"/>
              </a:spcAft>
            </a:pPr>
            <a:r>
              <a:rPr lang="en-US" altLang="ja-JP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00,000</a:t>
            </a: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円</a:t>
            </a:r>
          </a:p>
          <a:p>
            <a:pPr algn="r">
              <a:lnSpc>
                <a:spcPct val="130000"/>
              </a:lnSpc>
              <a:spcAft>
                <a:spcPts val="600"/>
              </a:spcAft>
            </a:pPr>
            <a:r>
              <a:rPr lang="en-US" altLang="ja-JP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00,000</a:t>
            </a: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円</a:t>
            </a:r>
          </a:p>
          <a:p>
            <a:pPr algn="r">
              <a:lnSpc>
                <a:spcPct val="130000"/>
              </a:lnSpc>
              <a:spcAft>
                <a:spcPts val="600"/>
              </a:spcAft>
            </a:pP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 </a:t>
            </a:r>
            <a:r>
              <a:rPr lang="en-US" altLang="ja-JP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0,000</a:t>
            </a: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円</a:t>
            </a:r>
            <a:endParaRPr lang="en-US" sz="99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363268" y="7190417"/>
            <a:ext cx="1161232" cy="11154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  <a:spcAft>
                <a:spcPts val="600"/>
              </a:spcAft>
            </a:pP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●ヘアセット</a:t>
            </a:r>
          </a:p>
          <a:p>
            <a:pPr>
              <a:lnSpc>
                <a:spcPct val="130000"/>
              </a:lnSpc>
              <a:spcAft>
                <a:spcPts val="600"/>
              </a:spcAft>
            </a:pP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●メイク</a:t>
            </a:r>
          </a:p>
          <a:p>
            <a:pPr>
              <a:lnSpc>
                <a:spcPct val="130000"/>
              </a:lnSpc>
              <a:spcAft>
                <a:spcPts val="600"/>
              </a:spcAft>
            </a:pP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●ネイル</a:t>
            </a:r>
          </a:p>
          <a:p>
            <a:pPr>
              <a:lnSpc>
                <a:spcPct val="130000"/>
              </a:lnSpc>
              <a:spcAft>
                <a:spcPts val="600"/>
              </a:spcAft>
            </a:pPr>
            <a:r>
              <a:rPr lang="ja-JP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●メイク・ネイル</a:t>
            </a:r>
            <a:endParaRPr lang="en-US" sz="99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5344813" y="7190417"/>
            <a:ext cx="981465" cy="11154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30000"/>
              </a:lnSpc>
              <a:spcAft>
                <a:spcPts val="600"/>
              </a:spcAft>
            </a:pPr>
            <a:r>
              <a:rPr lang="en-US" altLang="zh-CN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00,000</a:t>
            </a:r>
            <a:r>
              <a:rPr lang="zh-CN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円</a:t>
            </a:r>
          </a:p>
          <a:p>
            <a:pPr algn="r">
              <a:lnSpc>
                <a:spcPct val="130000"/>
              </a:lnSpc>
              <a:spcAft>
                <a:spcPts val="600"/>
              </a:spcAft>
            </a:pPr>
            <a:r>
              <a:rPr lang="en-US" altLang="zh-CN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00,000</a:t>
            </a:r>
            <a:r>
              <a:rPr lang="zh-CN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円</a:t>
            </a:r>
          </a:p>
          <a:p>
            <a:pPr algn="r">
              <a:lnSpc>
                <a:spcPct val="130000"/>
              </a:lnSpc>
              <a:spcAft>
                <a:spcPts val="600"/>
              </a:spcAft>
            </a:pPr>
            <a:r>
              <a:rPr lang="en-US" altLang="zh-CN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00,000</a:t>
            </a:r>
            <a:r>
              <a:rPr lang="zh-CN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円</a:t>
            </a:r>
          </a:p>
          <a:p>
            <a:pPr algn="r">
              <a:lnSpc>
                <a:spcPct val="130000"/>
              </a:lnSpc>
              <a:spcAft>
                <a:spcPts val="600"/>
              </a:spcAft>
            </a:pPr>
            <a:r>
              <a:rPr lang="zh-CN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 </a:t>
            </a:r>
            <a:r>
              <a:rPr lang="en-US" altLang="zh-CN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0,000</a:t>
            </a:r>
            <a:r>
              <a:rPr lang="zh-CN" altLang="en-US" sz="99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円</a:t>
            </a:r>
            <a:endParaRPr lang="en-US" sz="99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84361" y="9173889"/>
            <a:ext cx="3278014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2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ご予約・お問い合わせはお気軽にどうぞ</a:t>
            </a:r>
            <a:endParaRPr lang="en-US" altLang="ja-JP" sz="120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Aft>
                <a:spcPts val="600"/>
              </a:spcAft>
            </a:pPr>
            <a:r>
              <a:rPr lang="en-US" sz="2500" dirty="0" err="1">
                <a:solidFill>
                  <a:srgbClr val="613317"/>
                </a:solidFill>
                <a:latin typeface="HGPSoeiKakugothicUB" pitchFamily="50" charset="-128"/>
                <a:ea typeface="HGPSoeiKakugothicUB" pitchFamily="50" charset="-128"/>
              </a:rPr>
              <a:t>Hair&amp;Make</a:t>
            </a:r>
            <a:r>
              <a:rPr lang="en-US" sz="2500" dirty="0">
                <a:solidFill>
                  <a:srgbClr val="613317"/>
                </a:solidFill>
                <a:latin typeface="HGPSoeiKakugothicUB" pitchFamily="50" charset="-128"/>
                <a:ea typeface="HGPSoeiKakugothicUB" pitchFamily="50" charset="-128"/>
              </a:rPr>
              <a:t> ASKUL</a:t>
            </a:r>
          </a:p>
          <a:p>
            <a:pPr>
              <a:spcAft>
                <a:spcPts val="600"/>
              </a:spcAft>
            </a:pPr>
            <a:r>
              <a:rPr lang="zh-TW" altLang="en-US" sz="10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10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135-0061</a:t>
            </a:r>
            <a:r>
              <a:rPr lang="zh-TW" altLang="en-US" sz="10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10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pPr>
              <a:spcAft>
                <a:spcPts val="600"/>
              </a:spcAft>
            </a:pPr>
            <a:r>
              <a:rPr lang="en-US" sz="20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03-1234-1111   </a:t>
            </a:r>
            <a:r>
              <a:rPr lang="zh-CN" altLang="en-US" sz="8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営業時間   </a:t>
            </a:r>
            <a:r>
              <a:rPr lang="en-US" altLang="zh-CN" sz="1100" dirty="0">
                <a:solidFill>
                  <a:srgbClr val="613317"/>
                </a:solidFill>
                <a:latin typeface="MS PGothic" pitchFamily="34" charset="-128"/>
                <a:ea typeface="MS PGothic" pitchFamily="34" charset="-128"/>
              </a:rPr>
              <a:t>10:00-19:00</a:t>
            </a:r>
            <a:endParaRPr lang="en-US" sz="1100" dirty="0">
              <a:solidFill>
                <a:srgbClr val="613317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7" name="Straight Connector 6"/>
          <p:cNvCxnSpPr/>
          <p:nvPr/>
        </p:nvCxnSpPr>
        <p:spPr>
          <a:xfrm>
            <a:off x="561975" y="9466704"/>
            <a:ext cx="3672000" cy="0"/>
          </a:xfrm>
          <a:prstGeom prst="line">
            <a:avLst/>
          </a:prstGeom>
          <a:ln>
            <a:solidFill>
              <a:srgbClr val="613317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2274013" y="10292772"/>
            <a:ext cx="477841" cy="177800"/>
          </a:xfrm>
          <a:prstGeom prst="rect">
            <a:avLst/>
          </a:prstGeom>
          <a:noFill/>
          <a:ln>
            <a:solidFill>
              <a:srgbClr val="61331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3" name="正方形/長方形 67"/>
          <p:cNvSpPr/>
          <p:nvPr/>
        </p:nvSpPr>
        <p:spPr>
          <a:xfrm>
            <a:off x="4658995" y="9225912"/>
            <a:ext cx="2693149" cy="130219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26" name="正方形/長方形 58"/>
          <p:cNvSpPr/>
          <p:nvPr/>
        </p:nvSpPr>
        <p:spPr>
          <a:xfrm>
            <a:off x="4286241" y="649288"/>
            <a:ext cx="3065903" cy="452321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230</Words>
  <Application>Microsoft Office PowerPoint</Application>
  <PresentationFormat>ユーザー設定</PresentationFormat>
  <Paragraphs>60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2016-07-28T23:03:25Z</dcterms:created>
  <dcterms:modified xsi:type="dcterms:W3CDTF">2017-03-06T09:53:20Z</dcterms:modified>
</cp:coreProperties>
</file>

<file path=docProps/thumbnail.jpeg>
</file>