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C4A3BF"/>
    <a:srgbClr val="0068B7"/>
    <a:srgbClr val="006812"/>
    <a:srgbClr val="595757"/>
    <a:srgbClr val="005293"/>
    <a:srgbClr val="FFF100"/>
    <a:srgbClr val="009944"/>
    <a:srgbClr val="036EB8"/>
    <a:srgbClr val="E60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8" t="14894" r="14082" b="3776"/>
          <a:stretch/>
        </p:blipFill>
        <p:spPr>
          <a:xfrm>
            <a:off x="-19050" y="-3976"/>
            <a:ext cx="7812000" cy="10952636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6857050"/>
            <a:ext cx="1944000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499" y="6857050"/>
            <a:ext cx="1944000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947" y="6857050"/>
            <a:ext cx="1944000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50" y="3068639"/>
            <a:ext cx="3348000" cy="8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20" y="1127229"/>
            <a:ext cx="3130459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8124" y="2535429"/>
            <a:ext cx="3346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00" b="1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ヘアセット・メイク・着付け</a:t>
            </a:r>
            <a:endParaRPr lang="en-US" sz="2100" b="1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8124" y="3306192"/>
            <a:ext cx="20208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●ヘアセット・メイク・着付け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●ヘアセット・着付け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●ヘアセット・メイク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●着付け</a:t>
            </a:r>
            <a:endParaRPr lang="en-US" altLang="ja-JP" sz="1210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●ヘアセット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●メイク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●ネイル</a:t>
            </a:r>
          </a:p>
          <a:p>
            <a:pPr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●メイク・ネイル</a:t>
            </a:r>
            <a:endParaRPr lang="en-US" sz="1210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97987" y="3306192"/>
            <a:ext cx="10104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ja-JP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en-US" altLang="ja-JP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en-US" altLang="ja-JP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0,000</a:t>
            </a:r>
            <a:r>
              <a:rPr lang="ja-JP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altLang="ja-JP" sz="1210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  <a:p>
            <a:pPr algn="r">
              <a:lnSpc>
                <a:spcPct val="200000"/>
              </a:lnSpc>
            </a:pPr>
            <a:r>
              <a:rPr lang="en-US" altLang="zh-CN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en-US" altLang="zh-CN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en-US" altLang="zh-CN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200000"/>
              </a:lnSpc>
            </a:pPr>
            <a:r>
              <a:rPr lang="zh-CN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0,000</a:t>
            </a:r>
            <a:r>
              <a:rPr lang="zh-CN" altLang="en-US" sz="121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1210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373380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409828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445388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481836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517396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5538440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5966048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24" y="6330528"/>
            <a:ext cx="32480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575419" y="6990407"/>
            <a:ext cx="17677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2600" dirty="0">
                <a:latin typeface="MS PGothic" pitchFamily="34" charset="-128"/>
                <a:ea typeface="MS PGothic" pitchFamily="34" charset="-128"/>
              </a:rPr>
              <a:t>1</a:t>
            </a:r>
            <a:endParaRPr lang="en-US" sz="2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4944" y="7451030"/>
            <a:ext cx="176773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アットホームな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雰囲気で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リラックスして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ご利用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いただけます。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04641" y="6990407"/>
            <a:ext cx="17677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2600" dirty="0">
                <a:latin typeface="MS PGothic" pitchFamily="34" charset="-128"/>
                <a:ea typeface="MS PGothic" pitchFamily="34" charset="-128"/>
              </a:rPr>
              <a:t>2</a:t>
            </a:r>
            <a:endParaRPr lang="en-US" sz="2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14166" y="7451030"/>
            <a:ext cx="176773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数ある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ヘア・メイクの中から、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お似合いの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スタイルを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ご提案。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99955" y="6990407"/>
            <a:ext cx="17677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600" dirty="0"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2600" dirty="0">
                <a:latin typeface="MS PGothic" pitchFamily="34" charset="-128"/>
                <a:ea typeface="MS PGothic" pitchFamily="34" charset="-128"/>
              </a:rPr>
              <a:t>3</a:t>
            </a:r>
            <a:endParaRPr lang="en-US" sz="2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09480" y="7451030"/>
            <a:ext cx="176773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技術力の高い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スタッフが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素敵な成人式の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お手伝いを</a:t>
            </a: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いたします。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9395" y="9198272"/>
            <a:ext cx="3795180" cy="1324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1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ご予約・お問い合わせはお気軽にどうぞ</a:t>
            </a:r>
            <a:endParaRPr lang="en-US" altLang="ja-JP" sz="141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sz="2938" b="1" dirty="0" err="1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Hair&amp;Make</a:t>
            </a:r>
            <a:r>
              <a:rPr lang="en-US" sz="2938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 ASKUL</a:t>
            </a:r>
          </a:p>
          <a:p>
            <a:r>
              <a:rPr lang="zh-TW" altLang="en-US" sz="1175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75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175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75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sz="2351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516919" y="10208289"/>
            <a:ext cx="684000" cy="14619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</a:t>
            </a:r>
            <a:endParaRPr 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30478" y="10144828"/>
            <a:ext cx="175634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9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10:00-19:00</a:t>
            </a:r>
            <a:endParaRPr lang="en-US" sz="1293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正方形/長方形 67"/>
          <p:cNvSpPr/>
          <p:nvPr/>
        </p:nvSpPr>
        <p:spPr>
          <a:xfrm>
            <a:off x="4871499" y="9263682"/>
            <a:ext cx="2400448" cy="11735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8" name="正方形/長方形 58"/>
          <p:cNvSpPr/>
          <p:nvPr/>
        </p:nvSpPr>
        <p:spPr>
          <a:xfrm rot="360000">
            <a:off x="4762026" y="2325047"/>
            <a:ext cx="2524657" cy="196228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58"/>
          <p:cNvSpPr/>
          <p:nvPr/>
        </p:nvSpPr>
        <p:spPr>
          <a:xfrm rot="-300000">
            <a:off x="4775167" y="4567863"/>
            <a:ext cx="2470406" cy="16794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315" y="2060592"/>
            <a:ext cx="2977320" cy="24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007" y="4216768"/>
            <a:ext cx="2977320" cy="24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2016-07-29T12:38:58Z</dcterms:created>
  <dcterms:modified xsi:type="dcterms:W3CDTF">2017-03-06T09:54:40Z</dcterms:modified>
</cp:coreProperties>
</file>