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6A3906"/>
    <a:srgbClr val="C4A3BF"/>
    <a:srgbClr val="0068B7"/>
    <a:srgbClr val="006812"/>
    <a:srgbClr val="595757"/>
    <a:srgbClr val="005293"/>
    <a:srgbClr val="FFF100"/>
    <a:srgbClr val="009944"/>
    <a:srgbClr val="036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" y="0"/>
            <a:ext cx="7774337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417513"/>
            <a:ext cx="3962958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62161" y="323850"/>
            <a:ext cx="38290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524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はあすくるで！</a:t>
            </a:r>
            <a:endParaRPr lang="en-US" sz="4524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8" y="1065513"/>
            <a:ext cx="2170820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7491413"/>
            <a:ext cx="3211265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803" y="7491413"/>
            <a:ext cx="3211265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508744" y="7431980"/>
            <a:ext cx="31869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906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特選おせち</a:t>
            </a:r>
            <a:r>
              <a:rPr lang="en-US" altLang="ja-JP" sz="2906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3</a:t>
            </a:r>
            <a:r>
              <a:rPr lang="ja-JP" altLang="en-US" sz="2906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段</a:t>
            </a:r>
            <a:endParaRPr lang="en-US" sz="2906" dirty="0">
              <a:solidFill>
                <a:srgbClr val="E60012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31803" y="7431980"/>
            <a:ext cx="31869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906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特選おせち</a:t>
            </a:r>
            <a:r>
              <a:rPr lang="en-US" altLang="ja-JP" sz="2906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2</a:t>
            </a:r>
            <a:r>
              <a:rPr lang="ja-JP" altLang="en-US" sz="2906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段</a:t>
            </a:r>
            <a:endParaRPr lang="en-US" sz="2906" dirty="0">
              <a:solidFill>
                <a:srgbClr val="E60012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8177213"/>
            <a:ext cx="432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397510" y="8230363"/>
            <a:ext cx="612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2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全</a:t>
            </a:r>
            <a:r>
              <a:rPr lang="en-US" altLang="ja-JP" sz="120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35</a:t>
            </a:r>
            <a:r>
              <a:rPr lang="ja-JP" altLang="en-US" sz="92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品</a:t>
            </a:r>
            <a:endParaRPr lang="en-US" sz="92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5459" y="8167682"/>
            <a:ext cx="2844061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063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味付け数の子・ロブスター・ぶりの味噌焼き</a:t>
            </a:r>
          </a:p>
          <a:p>
            <a:pPr>
              <a:spcBef>
                <a:spcPts val="300"/>
              </a:spcBef>
            </a:pPr>
            <a:r>
              <a:rPr lang="ja-JP" altLang="en-US" sz="1063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・鰆西京焼き・合鴨ロースト・海老の艶焼 他</a:t>
            </a:r>
            <a:endParaRPr lang="en-US" sz="1063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6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597" y="8177213"/>
            <a:ext cx="432000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3930094" y="8230363"/>
            <a:ext cx="612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2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全</a:t>
            </a:r>
            <a:r>
              <a:rPr lang="en-US" altLang="ja-JP" sz="120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25</a:t>
            </a:r>
            <a:r>
              <a:rPr lang="ja-JP" altLang="en-US" sz="92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品</a:t>
            </a:r>
            <a:endParaRPr lang="en-US" sz="92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468043" y="8167682"/>
            <a:ext cx="2844061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063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味付け数の子・ロブスター</a:t>
            </a:r>
          </a:p>
          <a:p>
            <a:pPr>
              <a:spcBef>
                <a:spcPts val="300"/>
              </a:spcBef>
            </a:pPr>
            <a:r>
              <a:rPr lang="ja-JP" altLang="en-US" sz="1063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・ぶりの味噌焼き・鰆西京焼き 他</a:t>
            </a:r>
            <a:endParaRPr lang="en-US" sz="1063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42" y="8701439"/>
            <a:ext cx="180133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335280" y="9193316"/>
            <a:ext cx="21259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お電話での</a:t>
            </a:r>
          </a:p>
          <a:p>
            <a:pPr algn="ctr"/>
            <a:r>
              <a:rPr lang="ja-JP" altLang="en-US" sz="120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ご予約受付時間</a:t>
            </a:r>
            <a:endParaRPr lang="en-US" altLang="ja-JP" sz="120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en-US" sz="255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9：00</a:t>
            </a:r>
            <a:r>
              <a:rPr lang="en-US" sz="1417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〜</a:t>
            </a:r>
            <a:r>
              <a:rPr lang="en-US" sz="255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18：00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786427" y="8549436"/>
            <a:ext cx="1958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税込  </a:t>
            </a:r>
            <a:r>
              <a:rPr lang="en-US" altLang="ja-JP" sz="2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35,000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271179" y="8549436"/>
            <a:ext cx="1958421" cy="528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20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税込</a:t>
            </a:r>
            <a:r>
              <a:rPr lang="en-US" altLang="ja-JP" sz="2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ja-JP" sz="283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25,000</a:t>
            </a:r>
            <a:r>
              <a:rPr lang="ja-JP" altLang="en-US" sz="120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en-US" sz="120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409095" y="9061226"/>
            <a:ext cx="5144230" cy="1389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543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和食あすくる</a:t>
            </a:r>
            <a:endParaRPr lang="en-US" altLang="ja-JP" sz="3543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  <a:p>
            <a:pPr>
              <a:lnSpc>
                <a:spcPts val="4500"/>
              </a:lnSpc>
            </a:pPr>
            <a:r>
              <a:rPr lang="en-US" sz="4748" spc="-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 03-1234-1111</a:t>
            </a:r>
          </a:p>
          <a:p>
            <a:r>
              <a:rPr lang="zh-TW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en-US" sz="1134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389" y="9079439"/>
            <a:ext cx="939600" cy="52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正方形/長方形 58"/>
          <p:cNvSpPr/>
          <p:nvPr/>
        </p:nvSpPr>
        <p:spPr>
          <a:xfrm>
            <a:off x="360679" y="2600041"/>
            <a:ext cx="7075170" cy="474904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908" y="5343689"/>
            <a:ext cx="1917425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5398483" y="5645497"/>
            <a:ext cx="1888850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ja-JP" sz="19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11</a:t>
            </a:r>
            <a:r>
              <a:rPr lang="ja-JP" altLang="en-US" sz="19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19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30</a:t>
            </a:r>
            <a:r>
              <a:rPr lang="ja-JP" altLang="en-US" sz="19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</a:p>
          <a:p>
            <a:pPr algn="ctr">
              <a:spcBef>
                <a:spcPts val="300"/>
              </a:spcBef>
            </a:pPr>
            <a:r>
              <a:rPr lang="ja-JP" altLang="en-US" sz="19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までのご予約で、</a:t>
            </a:r>
          </a:p>
          <a:p>
            <a:pPr algn="ctr">
              <a:spcBef>
                <a:spcPts val="300"/>
              </a:spcBef>
            </a:pPr>
            <a:r>
              <a:rPr lang="en-US" altLang="ja-JP" sz="19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5</a:t>
            </a:r>
            <a:r>
              <a:rPr lang="ja-JP" altLang="en-US" sz="19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％割引</a:t>
            </a:r>
          </a:p>
          <a:p>
            <a:pPr algn="ctr">
              <a:spcBef>
                <a:spcPts val="300"/>
              </a:spcBef>
            </a:pPr>
            <a:r>
              <a:rPr lang="ja-JP" altLang="en-US" sz="1900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いたします。</a:t>
            </a:r>
            <a:endParaRPr lang="en-US" sz="1900" dirty="0">
              <a:solidFill>
                <a:srgbClr val="E60012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70" y="2338113"/>
            <a:ext cx="7130123" cy="2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2015578" y="2305051"/>
            <a:ext cx="5394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65" b="1" dirty="0">
                <a:latin typeface="MS PGothic" pitchFamily="34" charset="-128"/>
                <a:ea typeface="MS PGothic" pitchFamily="34" charset="-128"/>
              </a:rPr>
              <a:t>特長添加物・保存料無しで、ひとつひとつ真心こめてお届けします。</a:t>
            </a:r>
            <a:endParaRPr lang="en-US" sz="1365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87" y="7349085"/>
            <a:ext cx="7104306" cy="56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63" y="2217513"/>
            <a:ext cx="525600" cy="5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507" y="2217513"/>
            <a:ext cx="525600" cy="5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2388" y="2266950"/>
            <a:ext cx="525600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95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特</a:t>
            </a:r>
            <a:endParaRPr lang="en-US" sz="195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367507" y="2266950"/>
            <a:ext cx="525600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95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長</a:t>
            </a:r>
            <a:endParaRPr lang="en-US" sz="195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222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2016-07-29T12:40:19Z</dcterms:created>
  <dcterms:modified xsi:type="dcterms:W3CDTF">2017-03-06T09:55:50Z</dcterms:modified>
</cp:coreProperties>
</file>