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A9"/>
    <a:srgbClr val="E60012"/>
    <a:srgbClr val="6A3906"/>
    <a:srgbClr val="C4A3BF"/>
    <a:srgbClr val="0068B7"/>
    <a:srgbClr val="006812"/>
    <a:srgbClr val="595757"/>
    <a:srgbClr val="005293"/>
    <a:srgbClr val="FFF100"/>
    <a:srgbClr val="0099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" t="4586" r="15207"/>
          <a:stretch/>
        </p:blipFill>
        <p:spPr bwMode="auto">
          <a:xfrm>
            <a:off x="-59768" y="-76200"/>
            <a:ext cx="8048067" cy="1122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849" y="95250"/>
            <a:ext cx="14192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latin typeface="MS PGothic" pitchFamily="34" charset="-128"/>
                <a:ea typeface="MS PGothic" pitchFamily="34" charset="-128"/>
              </a:rPr>
              <a:t>今年</a:t>
            </a:r>
            <a:r>
              <a:rPr lang="ja-JP" altLang="en-US" sz="2700" b="1" dirty="0">
                <a:latin typeface="MS PGothic" pitchFamily="34" charset="-128"/>
                <a:ea typeface="MS PGothic" pitchFamily="34" charset="-128"/>
              </a:rPr>
              <a:t>の</a:t>
            </a:r>
            <a:endParaRPr lang="en-US" sz="27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588" y="95249"/>
            <a:ext cx="5258307" cy="2676525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447627" y="2300362"/>
            <a:ext cx="24386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2200" b="1" dirty="0">
                <a:latin typeface="+mn-ea"/>
              </a:rPr>
              <a:t>はあすくるで！</a:t>
            </a:r>
            <a:endParaRPr lang="en-US" sz="2200" b="1" dirty="0">
              <a:latin typeface="+mn-ea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95688"/>
            <a:ext cx="3121563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476" y="5318426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605984"/>
            <a:ext cx="3121563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476" y="8300147"/>
            <a:ext cx="64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4264883" y="3814684"/>
            <a:ext cx="3186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特選おせち</a:t>
            </a:r>
            <a:r>
              <a:rPr lang="en-US" altLang="ja-JP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3</a:t>
            </a:r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段</a:t>
            </a:r>
            <a:endParaRPr lang="en-US" sz="24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96494" y="5456301"/>
            <a:ext cx="61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</a:t>
            </a:r>
            <a:r>
              <a:rPr lang="en-US" altLang="ja-JP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35</a:t>
            </a:r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品</a:t>
            </a:r>
            <a:endParaRPr lang="en-US" sz="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9151" y="4336913"/>
            <a:ext cx="1958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税込  </a:t>
            </a:r>
            <a:r>
              <a:rPr lang="en-US" altLang="ja-JP" sz="28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35,000</a:t>
            </a:r>
            <a:r>
              <a:rPr lang="ja-JP" altLang="en-US" sz="1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円</a:t>
            </a:r>
            <a:endParaRPr lang="en-US" sz="12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64883" y="6841430"/>
            <a:ext cx="3186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特選おせち</a:t>
            </a:r>
            <a:r>
              <a:rPr lang="en-US" altLang="ja-JP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2</a:t>
            </a:r>
            <a:r>
              <a:rPr lang="ja-JP" altLang="en-US" sz="2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段</a:t>
            </a:r>
            <a:endParaRPr lang="en-US" sz="24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96494" y="8457072"/>
            <a:ext cx="61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</a:t>
            </a:r>
            <a:r>
              <a:rPr lang="en-US" altLang="ja-JP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25</a:t>
            </a:r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品</a:t>
            </a:r>
            <a:endParaRPr lang="en-US" sz="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41050" y="7356734"/>
            <a:ext cx="2150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税込</a:t>
            </a:r>
            <a:r>
              <a:rPr lang="en-US" altLang="ja-JP" sz="28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  25,000</a:t>
            </a:r>
            <a:r>
              <a:rPr lang="ja-JP" altLang="en-US" sz="12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円</a:t>
            </a:r>
            <a:endParaRPr lang="en-US" sz="12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115719" y="5387420"/>
            <a:ext cx="22375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味付け数の子・ロブスター・</a:t>
            </a:r>
          </a:p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ぶりの味噌焼き・鰆西京焼き・</a:t>
            </a:r>
          </a:p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合鴨ロースト・海老の艶焼 他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5718" y="8403553"/>
            <a:ext cx="20566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味付け数の子・ロブスター・</a:t>
            </a:r>
          </a:p>
          <a:p>
            <a:r>
              <a:rPr lang="ja-JP" altLang="en-US" sz="1100" b="1" dirty="0">
                <a:latin typeface="MS PGothic" pitchFamily="34" charset="-128"/>
                <a:ea typeface="MS PGothic" pitchFamily="34" charset="-128"/>
              </a:rPr>
              <a:t>ぶりの味噌焼き・鰆西京焼き 他</a:t>
            </a:r>
            <a:endParaRPr lang="en-US" sz="11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25860" y="9724166"/>
            <a:ext cx="212597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お電話での</a:t>
            </a:r>
          </a:p>
          <a:p>
            <a:pPr algn="ctr"/>
            <a:r>
              <a:rPr lang="ja-JP" altLang="en-US" sz="1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ご予約受付時間</a:t>
            </a:r>
            <a:endParaRPr lang="en-US" altLang="ja-JP" sz="12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9:00〜18:00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33375" y="9511361"/>
            <a:ext cx="5144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和食あすくる</a:t>
            </a:r>
            <a:endParaRPr lang="en-US" altLang="ja-JP" sz="19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r>
              <a:rPr lang="en-US" sz="34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TEL 03-1234-1111</a:t>
            </a:r>
          </a:p>
          <a:p>
            <a:r>
              <a:rPr lang="zh-TW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〒</a:t>
            </a:r>
            <a:r>
              <a:rPr lang="en-US" altLang="zh-TW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135-0061 </a:t>
            </a:r>
            <a:r>
              <a:rPr lang="zh-TW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東京都江東区豊洲</a:t>
            </a:r>
            <a:r>
              <a:rPr lang="en-US" altLang="zh-TW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3-2-3</a:t>
            </a:r>
            <a:endParaRPr lang="en-US" sz="19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1" y="2823468"/>
            <a:ext cx="7891781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10" y="384139"/>
            <a:ext cx="2398753" cy="22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130973" y="529878"/>
            <a:ext cx="2222327" cy="194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11</a:t>
            </a:r>
            <a:r>
              <a:rPr lang="ja-JP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月</a:t>
            </a:r>
            <a:r>
              <a:rPr lang="en-US" altLang="ja-JP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30</a:t>
            </a:r>
            <a:r>
              <a:rPr lang="ja-JP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日までの</a:t>
            </a:r>
          </a:p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ご予約で、</a:t>
            </a:r>
            <a:endParaRPr lang="en-US" altLang="ja-JP" sz="19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pPr algn="ctr">
              <a:lnSpc>
                <a:spcPts val="6600"/>
              </a:lnSpc>
              <a:spcAft>
                <a:spcPts val="1000"/>
              </a:spcAft>
            </a:pPr>
            <a:r>
              <a:rPr lang="en-US" sz="6300" dirty="0">
                <a:solidFill>
                  <a:srgbClr val="FFE9A9"/>
                </a:solidFill>
                <a:latin typeface="HGSSoeiKakugothicUB" pitchFamily="34" charset="-128"/>
                <a:ea typeface="HGSSoeiKakugothicUB" pitchFamily="34" charset="-128"/>
              </a:rPr>
              <a:t>5</a:t>
            </a:r>
            <a:r>
              <a:rPr lang="en-US" altLang="zh-CN" sz="4320" dirty="0">
                <a:solidFill>
                  <a:srgbClr val="FFE9A9"/>
                </a:solidFill>
                <a:latin typeface="HGSSoeiKakugothicUB" pitchFamily="34" charset="-128"/>
                <a:ea typeface="HGSSoeiKakugothicUB" pitchFamily="34" charset="-128"/>
              </a:rPr>
              <a:t>%</a:t>
            </a:r>
            <a:r>
              <a:rPr lang="zh-CN" altLang="en-US" sz="4320" dirty="0">
                <a:solidFill>
                  <a:srgbClr val="FFE9A9"/>
                </a:solidFill>
                <a:latin typeface="HGSSoeiKakugothicUB" pitchFamily="34" charset="-128"/>
                <a:ea typeface="HGSSoeiKakugothicUB" pitchFamily="34" charset="-128"/>
              </a:rPr>
              <a:t>割引</a:t>
            </a:r>
            <a:endParaRPr lang="en-US" altLang="zh-CN" sz="4320" dirty="0">
              <a:solidFill>
                <a:srgbClr val="FFE9A9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いたします。</a:t>
            </a:r>
            <a:endParaRPr lang="en-US" sz="19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2900" y="2871093"/>
            <a:ext cx="70294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latin typeface="HGSSoeiKakugothicUB" pitchFamily="34" charset="-128"/>
                <a:ea typeface="HGSSoeiKakugothicUB" pitchFamily="34" charset="-128"/>
              </a:rPr>
              <a:t>特長    添加物・保存料無しで、ひとつひとつ真心こめてお届けします。</a:t>
            </a:r>
            <a:endParaRPr lang="en-US" sz="170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6" name="正方形/長方形 58"/>
          <p:cNvSpPr/>
          <p:nvPr/>
        </p:nvSpPr>
        <p:spPr>
          <a:xfrm>
            <a:off x="297609" y="3498789"/>
            <a:ext cx="3643200" cy="2642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20" y="6318478"/>
            <a:ext cx="7200000" cy="990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正方形/長方形 58"/>
          <p:cNvSpPr/>
          <p:nvPr/>
        </p:nvSpPr>
        <p:spPr>
          <a:xfrm>
            <a:off x="297609" y="6512408"/>
            <a:ext cx="3643200" cy="26424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227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2016-07-29T12:41:34Z</dcterms:created>
  <dcterms:modified xsi:type="dcterms:W3CDTF">2017-03-06T09:56:59Z</dcterms:modified>
</cp:coreProperties>
</file>