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" t="3036" r="5695" b="2634"/>
          <a:stretch/>
        </p:blipFill>
        <p:spPr>
          <a:xfrm>
            <a:off x="-29028" y="-14514"/>
            <a:ext cx="7848000" cy="10983811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042" y="960188"/>
            <a:ext cx="5508351" cy="282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" t="9121" r="5324" b="8897"/>
          <a:stretch/>
        </p:blipFill>
        <p:spPr>
          <a:xfrm>
            <a:off x="781658" y="3730175"/>
            <a:ext cx="6226628" cy="25835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1486" y="3976009"/>
            <a:ext cx="5778907" cy="2007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ja-JP" altLang="en-US" sz="389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クリスマスパーティー</a:t>
            </a:r>
            <a:endParaRPr lang="en-US" altLang="ja-JP" sz="389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90000"/>
              </a:lnSpc>
            </a:pPr>
            <a:r>
              <a:rPr lang="ja-JP" altLang="en-US" sz="389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ご予約承ります</a:t>
            </a:r>
            <a:endParaRPr lang="en-US" altLang="ja-JP" sz="389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en-US" altLang="ja-JP" sz="1841" b="1" dirty="0">
                <a:latin typeface="MS PGothic" pitchFamily="34" charset="-128"/>
                <a:ea typeface="MS PGothic" pitchFamily="34" charset="-128"/>
              </a:rPr>
              <a:t>【</a:t>
            </a:r>
            <a:r>
              <a:rPr lang="ja-JP" altLang="en-US" sz="1841" b="1" dirty="0">
                <a:latin typeface="MS PGothic" pitchFamily="34" charset="-128"/>
                <a:ea typeface="MS PGothic" pitchFamily="34" charset="-128"/>
              </a:rPr>
              <a:t>おひとり様￥</a:t>
            </a:r>
            <a:r>
              <a:rPr lang="en-US" altLang="ja-JP" sz="1841" b="1" dirty="0">
                <a:latin typeface="MS PGothic" pitchFamily="34" charset="-128"/>
                <a:ea typeface="MS PGothic" pitchFamily="34" charset="-128"/>
              </a:rPr>
              <a:t>3,600】</a:t>
            </a:r>
            <a:r>
              <a:rPr lang="ja-JP" altLang="en-US" sz="1841" b="1" dirty="0">
                <a:latin typeface="MS PGothic" pitchFamily="34" charset="-128"/>
                <a:ea typeface="MS PGothic" pitchFamily="34" charset="-128"/>
              </a:rPr>
              <a:t>＆フリードリンク付</a:t>
            </a:r>
            <a:endParaRPr lang="en-US" altLang="ja-JP" sz="1841" b="1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・サーモンのマリネ・気まぐれサラダ・ガーリックトースト</a:t>
            </a:r>
          </a:p>
          <a:p>
            <a:pPr algn="ctr"/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・生ハムとチーズの盛り合わせ・おまかせピザ・海老のチリマヨソース和え</a:t>
            </a:r>
          </a:p>
          <a:p>
            <a:pPr algn="ctr"/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・三河地鶏のスパイス揚げ・人気のペペロンチーノ・デザート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94" y="6047474"/>
            <a:ext cx="2590586" cy="2992889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39" y="6261167"/>
            <a:ext cx="37147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72458" y="6541699"/>
            <a:ext cx="1582058" cy="199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6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欧州創作料理</a:t>
            </a:r>
            <a:endParaRPr lang="en-US" altLang="ja-JP" sz="156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endParaRPr lang="en-US" altLang="ja-JP" sz="1200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1200" dirty="0">
              <a:latin typeface="MS PGothic" pitchFamily="34" charset="-128"/>
              <a:ea typeface="MS PGothic" pitchFamily="34" charset="-128"/>
            </a:endParaRPr>
          </a:p>
          <a:p>
            <a:pPr algn="just"/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日本の四季の旬の素材を活かした“西洋フュージョン料理” イタリアンやフレンチをベースにアレンジした料理をパーティープランで♪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375" y="6047474"/>
            <a:ext cx="2590586" cy="2992889"/>
          </a:xfrm>
          <a:prstGeom prst="rect">
            <a:avLst/>
          </a:prstGeom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520" y="6261167"/>
            <a:ext cx="37147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255939" y="6541699"/>
            <a:ext cx="158205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6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スタイリッシュな</a:t>
            </a:r>
          </a:p>
          <a:p>
            <a:pPr algn="ctr"/>
            <a:r>
              <a:rPr lang="ja-JP" altLang="en-US" sz="156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店内空間</a:t>
            </a:r>
            <a:endParaRPr lang="en-US" altLang="ja-JP" sz="1200" b="1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1200" dirty="0">
              <a:latin typeface="MS PGothic" pitchFamily="34" charset="-128"/>
              <a:ea typeface="MS PGothic" pitchFamily="34" charset="-128"/>
            </a:endParaRPr>
          </a:p>
          <a:p>
            <a:pPr algn="just"/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モダンな中にもガーリーテイストを散りばめたデザイン。デザイナーでもあるオーナーの感性を活かした、オシャレな空間。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135" y="6047474"/>
            <a:ext cx="2590586" cy="2992889"/>
          </a:xfrm>
          <a:prstGeom prst="rect">
            <a:avLst/>
          </a:prstGeom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280" y="6261167"/>
            <a:ext cx="37147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3095699" y="6541699"/>
            <a:ext cx="1582058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6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豊洲駅</a:t>
            </a:r>
            <a:r>
              <a:rPr lang="en-US" altLang="ja-JP" sz="156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156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分</a:t>
            </a:r>
            <a:endParaRPr lang="en-US" altLang="ja-JP" sz="156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endParaRPr lang="en-US" altLang="ja-JP" sz="1200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1200" dirty="0">
              <a:latin typeface="MS PGothic" pitchFamily="34" charset="-128"/>
              <a:ea typeface="MS PGothic" pitchFamily="34" charset="-128"/>
            </a:endParaRPr>
          </a:p>
          <a:p>
            <a:pPr algn="just"/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豊洲駅すぐの好立地でアクセスの良さ抜群！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4776" y="8560871"/>
            <a:ext cx="5993221" cy="1313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337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レストランアスクル</a:t>
            </a:r>
            <a:endParaRPr lang="en-US" altLang="ja-JP" sz="4337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  <a:p>
            <a:pPr algn="ctr"/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営業時間：火曜日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〜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日曜日／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00-22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／定休日：月曜日</a:t>
            </a:r>
          </a:p>
          <a:p>
            <a:pPr algn="ctr"/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TEL.03-1234-1111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250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2016-07-28T23:04:39Z</dcterms:created>
  <dcterms:modified xsi:type="dcterms:W3CDTF">2017-03-06T10:07:25Z</dcterms:modified>
</cp:coreProperties>
</file>