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31E"/>
    <a:srgbClr val="E9536A"/>
    <a:srgbClr val="036EB8"/>
    <a:srgbClr val="006431"/>
    <a:srgbClr val="009943"/>
    <a:srgbClr val="E50011"/>
    <a:srgbClr val="FFF000"/>
    <a:srgbClr val="5AB546"/>
    <a:srgbClr val="00A0E8"/>
    <a:srgbClr val="EE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9939" y="-2758"/>
            <a:ext cx="7782339" cy="1089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67"/>
          <p:cNvSpPr/>
          <p:nvPr/>
        </p:nvSpPr>
        <p:spPr>
          <a:xfrm>
            <a:off x="5313759" y="934689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676" y="515040"/>
            <a:ext cx="5459083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6870" y="437320"/>
            <a:ext cx="3130826" cy="343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3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クリスマスパーティー</a:t>
            </a:r>
            <a:endParaRPr lang="zh-CN" altLang="en-US" sz="1631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8937" y="5240331"/>
            <a:ext cx="4937602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おひとり様￥</a:t>
            </a:r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3,600】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＆フリードリンク付</a:t>
            </a:r>
            <a:endParaRPr lang="zh-CN" alt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23220" y="5775032"/>
            <a:ext cx="4937602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・サーモンのマリネ・気まぐれサラダ・ガーリックトースト</a:t>
            </a:r>
          </a:p>
          <a:p>
            <a:pPr algn="ctr">
              <a:lnSpc>
                <a:spcPct val="150000"/>
              </a:lnSpc>
            </a:pPr>
            <a:r>
              <a:rPr lang="ja-JP" altLang="en-US" sz="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・生ハムとチーズの盛り合わせ・おまかせピザ・海老のチリマヨソース和え</a:t>
            </a:r>
          </a:p>
          <a:p>
            <a:pPr algn="ctr">
              <a:lnSpc>
                <a:spcPct val="150000"/>
              </a:lnSpc>
            </a:pPr>
            <a:r>
              <a:rPr lang="ja-JP" altLang="en-US" sz="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・三河地鶏のスパイス揚げ・人気のペペロンチーノ・デザート</a:t>
            </a:r>
            <a:endParaRPr lang="zh-CN" altLang="en-US" sz="8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25" y="6616490"/>
            <a:ext cx="2093588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882" y="6616490"/>
            <a:ext cx="2093588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939" y="6616490"/>
            <a:ext cx="2093588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72263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欧州創作料理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5800" y="768610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日本の四季の旬の素材を活かした“西洋フュージョン料理” イタリアンやフレンチをベースにアレンジした料理をパーティープランで♪</a:t>
            </a:r>
            <a:endParaRPr lang="zh-CN" alt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95699" y="72263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豊洲駅</a:t>
            </a:r>
            <a:r>
              <a:rPr lang="en-US" altLang="zh-CN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70299" y="7686104"/>
            <a:ext cx="1828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○○の中心地、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○○駅すぐの好立地で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アクセス良さ抜群！</a:t>
            </a:r>
            <a:endParaRPr lang="zh-CN" alt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21770" y="7226300"/>
            <a:ext cx="2342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スタイリッシュな店内空間</a:t>
            </a:r>
            <a:endParaRPr lang="zh-CN" alt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99955" y="768610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モダンな中にもガーリーテイストを散りばめたデザイン。デザイナーでもあるオーナーの感性を活かした、オシャレな空間。</a:t>
            </a:r>
            <a:endParaRPr lang="zh-CN" alt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1" y="9217513"/>
            <a:ext cx="3766078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9898" y="9174333"/>
            <a:ext cx="33479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latin typeface="MS PGothic" pitchFamily="34" charset="-128"/>
                <a:ea typeface="MS PGothic" pitchFamily="34" charset="-128"/>
              </a:rPr>
              <a:t>ご予約承ります</a:t>
            </a:r>
            <a:endParaRPr lang="zh-CN" altLang="en-US" sz="13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9261" y="9455060"/>
            <a:ext cx="334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MS PGothic" pitchFamily="34" charset="-128"/>
                <a:ea typeface="MS PGothic" pitchFamily="34" charset="-128"/>
              </a:rPr>
              <a:t>レストランアスクル</a:t>
            </a:r>
            <a:endParaRPr lang="zh-CN" altLang="en-US" sz="3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9261" y="9833004"/>
            <a:ext cx="3347918" cy="55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20" b="1" dirty="0">
                <a:latin typeface="MS PGothic" pitchFamily="34" charset="-128"/>
                <a:ea typeface="MS PGothic" pitchFamily="34" charset="-128"/>
              </a:rPr>
              <a:t>TEL.03-1234-1111</a:t>
            </a:r>
            <a:endParaRPr lang="zh-CN" altLang="en-US" sz="302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9394" y="10278392"/>
            <a:ext cx="4268344" cy="44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営業時間：火曜日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日曜日／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00-22</a:t>
            </a:r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／定休日：月曜日</a:t>
            </a:r>
          </a:p>
          <a:p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13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30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13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正方形/長方形 60"/>
          <p:cNvSpPr/>
          <p:nvPr/>
        </p:nvSpPr>
        <p:spPr>
          <a:xfrm>
            <a:off x="2209737" y="4045540"/>
            <a:ext cx="1487442" cy="98366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60"/>
          <p:cNvSpPr/>
          <p:nvPr/>
        </p:nvSpPr>
        <p:spPr>
          <a:xfrm>
            <a:off x="3864417" y="4027080"/>
            <a:ext cx="1487442" cy="98366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60"/>
          <p:cNvSpPr/>
          <p:nvPr/>
        </p:nvSpPr>
        <p:spPr>
          <a:xfrm>
            <a:off x="5607471" y="4027080"/>
            <a:ext cx="1487442" cy="98366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267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2016-07-28T23:05:27Z</dcterms:created>
  <dcterms:modified xsi:type="dcterms:W3CDTF">2017-03-06T10:20:29Z</dcterms:modified>
</cp:coreProperties>
</file>