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0012"/>
    <a:srgbClr val="6A3906"/>
    <a:srgbClr val="C4A3BF"/>
    <a:srgbClr val="0068B7"/>
    <a:srgbClr val="006812"/>
    <a:srgbClr val="595757"/>
    <a:srgbClr val="005293"/>
    <a:srgbClr val="FFF100"/>
    <a:srgbClr val="009944"/>
    <a:srgbClr val="036EB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962" autoAdjust="0"/>
    <p:restoredTop sz="94660"/>
  </p:normalViewPr>
  <p:slideViewPr>
    <p:cSldViewPr snapToGrid="0">
      <p:cViewPr>
        <p:scale>
          <a:sx n="63" d="100"/>
          <a:sy n="63" d="100"/>
        </p:scale>
        <p:origin x="-3312" y="-64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2018/07/04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2018/07/04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image" Target="../media/image1.png"/><Relationship Id="rId3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9974" y="-1"/>
            <a:ext cx="7792385" cy="10907713"/>
          </a:xfrm>
          <a:prstGeom prst="rect">
            <a:avLst/>
          </a:prstGeom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7213" y="4691063"/>
            <a:ext cx="6944829" cy="30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-12699" y="2347868"/>
            <a:ext cx="7788274" cy="25045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3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2016.10.8.SAT ▶ 10.31.MON</a:t>
            </a:r>
          </a:p>
          <a:p>
            <a:pPr algn="ctr">
              <a:lnSpc>
                <a:spcPct val="90000"/>
              </a:lnSpc>
            </a:pPr>
            <a:r>
              <a:rPr lang="en-US" sz="135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AUTUMN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371476" y="8032192"/>
            <a:ext cx="701992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600"/>
              </a:spcBef>
            </a:pPr>
            <a:r>
              <a:rPr lang="fr-FR" sz="14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BOUTIQUE ASKUL　TEL : 03-1234-1111  FAX : 03-1234-1112</a:t>
            </a:r>
          </a:p>
          <a:p>
            <a:pPr algn="ctr">
              <a:spcBef>
                <a:spcPts val="600"/>
              </a:spcBef>
            </a:pPr>
            <a:r>
              <a:rPr lang="fr-FR" sz="14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〒135-0061東京都江東区豊洲3-2-3　 http://www.askult.com/</a:t>
            </a:r>
            <a:endParaRPr lang="en-US" sz="14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118</Words>
  <Application>Microsoft Macintosh PowerPoint</Application>
  <PresentationFormat>ユーザー設定</PresentationFormat>
  <Paragraphs>21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2016-07-27T00:26:30Z</dcterms:created>
  <dcterms:modified xsi:type="dcterms:W3CDTF">2018-07-04T03:05:38Z</dcterms:modified>
</cp:coreProperties>
</file>

<file path=docProps/thumbnail.jpeg>
</file>