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6A3906"/>
    <a:srgbClr val="C4A3BF"/>
    <a:srgbClr val="0068B7"/>
    <a:srgbClr val="006812"/>
    <a:srgbClr val="595757"/>
    <a:srgbClr val="005293"/>
    <a:srgbClr val="FFF100"/>
    <a:srgbClr val="009944"/>
    <a:srgbClr val="036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8" r="7353"/>
          <a:stretch/>
        </p:blipFill>
        <p:spPr>
          <a:xfrm>
            <a:off x="0" y="0"/>
            <a:ext cx="7776000" cy="109144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73025" y="6464488"/>
            <a:ext cx="784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100" dirty="0">
                <a:solidFill>
                  <a:schemeClr val="bg1"/>
                </a:solidFill>
                <a:latin typeface="HGPSoeiPresenceEB" pitchFamily="18" charset="-128"/>
                <a:ea typeface="HGPSoeiPresenceEB" pitchFamily="18" charset="-128"/>
              </a:rPr>
              <a:t>2016.10.8.SAT ▶ 10.31.MON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71476" y="7488361"/>
            <a:ext cx="701992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fr-FR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BOUTIQUE ASKUL　TEL : 03-1234-1111  FAX : 03-1234-1112</a:t>
            </a:r>
          </a:p>
          <a:p>
            <a:pPr algn="ctr">
              <a:spcBef>
                <a:spcPts val="600"/>
              </a:spcBef>
            </a:pPr>
            <a:r>
              <a:rPr lang="fr-FR" sz="1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〒135-0061東京都江東区豊洲 3-2-3　http://www.askult.com/</a:t>
            </a:r>
            <a:endParaRPr lang="en-US" sz="12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25" y="2787375"/>
            <a:ext cx="6480000" cy="348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117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HGPSoeiPresenceEB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2016-07-27T00:27:11Z</dcterms:created>
  <dcterms:modified xsi:type="dcterms:W3CDTF">2017-03-06T10:23:18Z</dcterms:modified>
</cp:coreProperties>
</file>