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10000"/>
    <a:srgbClr val="E60012"/>
    <a:srgbClr val="6A3906"/>
    <a:srgbClr val="C4A3BF"/>
    <a:srgbClr val="0068B7"/>
    <a:srgbClr val="006812"/>
    <a:srgbClr val="595757"/>
    <a:srgbClr val="005293"/>
    <a:srgbClr val="FFF100"/>
    <a:srgbClr val="0099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89" autoAdjust="0"/>
    <p:restoredTop sz="94660"/>
  </p:normalViewPr>
  <p:slideViewPr>
    <p:cSldViewPr snapToGrid="0">
      <p:cViewPr varScale="1">
        <p:scale>
          <a:sx n="50" d="100"/>
          <a:sy n="50" d="100"/>
        </p:scale>
        <p:origin x="2032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13" t="19876" r="12132"/>
          <a:stretch/>
        </p:blipFill>
        <p:spPr>
          <a:xfrm>
            <a:off x="-36726" y="-1"/>
            <a:ext cx="7848000" cy="102374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590" y="1366580"/>
            <a:ext cx="5693194" cy="223095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357" y="3303992"/>
            <a:ext cx="7497461" cy="287097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6726" y="5801520"/>
            <a:ext cx="7952427" cy="3384000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550" y="6310313"/>
            <a:ext cx="1972344" cy="6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36551" y="6259489"/>
            <a:ext cx="1972344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900" b="1" dirty="0">
                <a:latin typeface="MS PGothic" pitchFamily="34" charset="-128"/>
                <a:ea typeface="MS PGothic" pitchFamily="34" charset="-128"/>
              </a:rPr>
              <a:t>一足早</a:t>
            </a:r>
            <a:r>
              <a:rPr lang="ja-JP" altLang="en-US" sz="3900" b="1" dirty="0">
                <a:latin typeface="MS PGothic" pitchFamily="34" charset="-128"/>
                <a:ea typeface="MS PGothic" pitchFamily="34" charset="-128"/>
              </a:rPr>
              <a:t>く</a:t>
            </a:r>
            <a:endParaRPr lang="en-US" sz="39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8925" y="7033071"/>
            <a:ext cx="2616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4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全品</a:t>
            </a:r>
            <a:endParaRPr lang="en-US" sz="84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93975" y="5560144"/>
            <a:ext cx="3616325" cy="3367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128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20</a:t>
            </a:r>
            <a:endParaRPr lang="en-US" sz="2128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20083" y="6523442"/>
            <a:ext cx="1791191" cy="1990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altLang="zh-CN" sz="107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%</a:t>
            </a:r>
          </a:p>
          <a:p>
            <a:pPr>
              <a:lnSpc>
                <a:spcPct val="70000"/>
              </a:lnSpc>
            </a:pPr>
            <a:r>
              <a:rPr lang="en-US" sz="65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OFF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3699" y="9088933"/>
            <a:ext cx="719772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5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無料でラッピング承ります。</a:t>
            </a:r>
            <a:endParaRPr lang="en-US" sz="45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93699" y="10406409"/>
            <a:ext cx="71977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558" dirty="0">
                <a:solidFill>
                  <a:srgbClr val="910000"/>
                </a:solidFill>
                <a:latin typeface="HGPSoeiKakugothicUB" pitchFamily="50" charset="-128"/>
                <a:ea typeface="HGPSoeiKakugothicUB" pitchFamily="50" charset="-128"/>
              </a:rPr>
              <a:t>SHOP ASKUL</a:t>
            </a:r>
            <a:r>
              <a:rPr lang="ja-JP" altLang="en-US" sz="1558" dirty="0">
                <a:solidFill>
                  <a:srgbClr val="910000"/>
                </a:solidFill>
                <a:latin typeface="HGPSoeiKakugothicUB" pitchFamily="50" charset="-128"/>
                <a:ea typeface="HGPSoeiKakugothicUB" pitchFamily="50" charset="-128"/>
              </a:rPr>
              <a:t>　</a:t>
            </a:r>
            <a:r>
              <a:rPr lang="en-US" altLang="ja-JP" sz="1558" dirty="0">
                <a:solidFill>
                  <a:srgbClr val="910000"/>
                </a:solidFill>
                <a:latin typeface="HGPSoeiKakugothicUB" pitchFamily="50" charset="-128"/>
                <a:ea typeface="HGPSoeiKakugothicUB" pitchFamily="50" charset="-128"/>
              </a:rPr>
              <a:t>TEL : 03-1234-1111  〒135-0061</a:t>
            </a:r>
            <a:r>
              <a:rPr lang="ja-JP" altLang="en-US" sz="1558" dirty="0">
                <a:solidFill>
                  <a:srgbClr val="910000"/>
                </a:solidFill>
                <a:latin typeface="HGPSoeiKakugothicUB" pitchFamily="50" charset="-128"/>
                <a:ea typeface="HGPSoeiKakugothicUB" pitchFamily="50" charset="-128"/>
              </a:rPr>
              <a:t>東京都江東区豊洲</a:t>
            </a:r>
            <a:r>
              <a:rPr lang="en-US" altLang="ja-JP" sz="1558" dirty="0">
                <a:solidFill>
                  <a:srgbClr val="910000"/>
                </a:solidFill>
                <a:latin typeface="HGPSoeiKakugothicUB" pitchFamily="50" charset="-128"/>
                <a:ea typeface="HGPSoeiKakugothicUB" pitchFamily="50" charset="-128"/>
              </a:rPr>
              <a:t>3-2-3</a:t>
            </a:r>
            <a:endParaRPr lang="en-US" sz="1558" dirty="0">
              <a:solidFill>
                <a:srgbClr val="910000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121</Words>
  <Application>Microsoft Office PowerPoint</Application>
  <PresentationFormat>ユーザー設定</PresentationFormat>
  <Paragraphs>24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HGPSoeiKakugothicUB</vt:lpstr>
      <vt:lpstr>ＭＳ Ｐゴシック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2016-07-27T00:27:40Z</dcterms:created>
  <dcterms:modified xsi:type="dcterms:W3CDTF">2017-03-06T10:28:39Z</dcterms:modified>
</cp:coreProperties>
</file>