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44"/>
    <a:srgbClr val="FFFF00"/>
    <a:srgbClr val="910000"/>
    <a:srgbClr val="E60012"/>
    <a:srgbClr val="6A3906"/>
    <a:srgbClr val="C4A3BF"/>
    <a:srgbClr val="0068B7"/>
    <a:srgbClr val="006812"/>
    <a:srgbClr val="595757"/>
    <a:srgbClr val="0052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5" y="4255"/>
            <a:ext cx="7778611" cy="1090345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393699" y="9744648"/>
            <a:ext cx="7197725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44" dirty="0">
                <a:solidFill>
                  <a:srgbClr val="009944"/>
                </a:solidFill>
                <a:latin typeface="HGPSoeiKakugothicUB" pitchFamily="50" charset="-128"/>
                <a:ea typeface="HGPSoeiKakugothicUB" pitchFamily="50" charset="-128"/>
              </a:rPr>
              <a:t>SHOP ASKUL</a:t>
            </a:r>
          </a:p>
          <a:p>
            <a:pPr algn="ctr"/>
            <a:r>
              <a:rPr lang="en-US" altLang="ja-JP" sz="1701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〒135-0061</a:t>
            </a:r>
            <a:r>
              <a:rPr lang="ja-JP" altLang="en-US" sz="1701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ja-JP" sz="1701" b="1" dirty="0">
                <a:solidFill>
                  <a:srgbClr val="009944"/>
                </a:solidFill>
                <a:latin typeface="MS PGothic" pitchFamily="34" charset="-128"/>
                <a:ea typeface="MS PGothic" pitchFamily="34" charset="-128"/>
              </a:rPr>
              <a:t>3-2-3     TEL : 03-1234-1111 </a:t>
            </a:r>
            <a:endParaRPr lang="en-US" sz="1701" b="1" dirty="0">
              <a:solidFill>
                <a:srgbClr val="009944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33" y="303222"/>
            <a:ext cx="6619709" cy="2547918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385763"/>
            <a:ext cx="830378" cy="949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0650" y="879221"/>
            <a:ext cx="276968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2123" y="1205384"/>
            <a:ext cx="276968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35" y="2933576"/>
            <a:ext cx="276968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5928" y="3145240"/>
            <a:ext cx="276968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7596" y="3307240"/>
            <a:ext cx="276968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4412" y="3882579"/>
            <a:ext cx="276968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1134" y="2933576"/>
            <a:ext cx="830378" cy="9490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300" y="2547079"/>
            <a:ext cx="4248000" cy="4553076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538" y="6780437"/>
            <a:ext cx="6801066" cy="225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565893" y="7122826"/>
            <a:ext cx="6623198" cy="2234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3112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秋物・冬物売り尽くし！</a:t>
            </a:r>
            <a:endParaRPr lang="en-US" altLang="zh-CN" sz="3112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  <a:p>
            <a:pPr algn="ctr">
              <a:lnSpc>
                <a:spcPct val="90000"/>
              </a:lnSpc>
            </a:pPr>
            <a:r>
              <a:rPr lang="zh-CN" altLang="en-US" sz="4321" dirty="0">
                <a:solidFill>
                  <a:srgbClr val="FFFF00"/>
                </a:solidFill>
                <a:latin typeface="HGPSoeiKakugothicUB" pitchFamily="50" charset="-128"/>
                <a:ea typeface="HGPSoeiKakugothicUB" pitchFamily="50" charset="-128"/>
              </a:rPr>
              <a:t>全品</a:t>
            </a:r>
            <a:r>
              <a:rPr lang="en-US" altLang="zh-CN" sz="8187" dirty="0">
                <a:solidFill>
                  <a:srgbClr val="FFFF00"/>
                </a:solidFill>
                <a:latin typeface="HGPSoeiKakugothicUB" pitchFamily="50" charset="-128"/>
                <a:ea typeface="HGPSoeiKakugothicUB" pitchFamily="50" charset="-128"/>
              </a:rPr>
              <a:t>20</a:t>
            </a:r>
            <a:r>
              <a:rPr lang="en-US" altLang="zh-CN" sz="4321" dirty="0">
                <a:solidFill>
                  <a:srgbClr val="FFFF00"/>
                </a:solidFill>
                <a:latin typeface="HGPSoeiKakugothicUB" pitchFamily="50" charset="-128"/>
                <a:ea typeface="HGPSoeiKakugothicUB" pitchFamily="50" charset="-128"/>
              </a:rPr>
              <a:t>%OFF</a:t>
            </a:r>
          </a:p>
          <a:p>
            <a:pPr algn="ctr">
              <a:spcBef>
                <a:spcPts val="300"/>
              </a:spcBef>
            </a:pPr>
            <a:r>
              <a:rPr lang="ja-JP" altLang="en-US" sz="159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ご来店で、さらにクリスマスプレゼントが</a:t>
            </a:r>
          </a:p>
          <a:p>
            <a:pPr algn="ctr"/>
            <a:r>
              <a:rPr lang="ja-JP" altLang="en-US" sz="159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もらえるかも</a:t>
            </a:r>
            <a:r>
              <a:rPr lang="en-US" altLang="ja-JP" sz="1594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‼</a:t>
            </a:r>
            <a:endParaRPr lang="en-US" sz="1594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138</Words>
  <Application>Microsoft Office PowerPoint</Application>
  <PresentationFormat>ユーザー設定</PresentationFormat>
  <Paragraphs>23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HGPSoeiKakugothicUB</vt:lpstr>
      <vt:lpstr>ＭＳ Ｐゴシック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2016-07-27T00:28:16Z</dcterms:created>
  <dcterms:modified xsi:type="dcterms:W3CDTF">2017-03-06T10:30:20Z</dcterms:modified>
</cp:coreProperties>
</file>